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61" r:id="rId2"/>
    <p:sldId id="275" r:id="rId3"/>
    <p:sldId id="286" r:id="rId4"/>
    <p:sldId id="281" r:id="rId5"/>
    <p:sldId id="287" r:id="rId6"/>
    <p:sldId id="282" r:id="rId7"/>
    <p:sldId id="285" r:id="rId8"/>
    <p:sldId id="283" r:id="rId9"/>
    <p:sldId id="288" r:id="rId10"/>
    <p:sldId id="289" r:id="rId11"/>
    <p:sldId id="291" r:id="rId12"/>
    <p:sldId id="290" r:id="rId13"/>
  </p:sldIdLst>
  <p:sldSz cx="9144000" cy="6858000" type="screen4x3"/>
  <p:notesSz cx="6797675" cy="9926638"/>
  <p:defaultTextStyle>
    <a:defPPr>
      <a:defRPr lang="en-GB"/>
    </a:defPPr>
    <a:lvl1pPr algn="l" rtl="0" fontAlgn="base">
      <a:spcBef>
        <a:spcPct val="0"/>
      </a:spcBef>
      <a:spcAft>
        <a:spcPct val="0"/>
      </a:spcAft>
      <a:defRPr sz="2200" kern="1200">
        <a:solidFill>
          <a:schemeClr val="tx1"/>
        </a:solidFill>
        <a:latin typeface="Comic Sans MS" pitchFamily="66" charset="0"/>
        <a:ea typeface="+mn-ea"/>
        <a:cs typeface="+mn-cs"/>
      </a:defRPr>
    </a:lvl1pPr>
    <a:lvl2pPr marL="457200" algn="l" rtl="0" fontAlgn="base">
      <a:spcBef>
        <a:spcPct val="0"/>
      </a:spcBef>
      <a:spcAft>
        <a:spcPct val="0"/>
      </a:spcAft>
      <a:defRPr sz="2200" kern="1200">
        <a:solidFill>
          <a:schemeClr val="tx1"/>
        </a:solidFill>
        <a:latin typeface="Comic Sans MS" pitchFamily="66" charset="0"/>
        <a:ea typeface="+mn-ea"/>
        <a:cs typeface="+mn-cs"/>
      </a:defRPr>
    </a:lvl2pPr>
    <a:lvl3pPr marL="914400" algn="l" rtl="0" fontAlgn="base">
      <a:spcBef>
        <a:spcPct val="0"/>
      </a:spcBef>
      <a:spcAft>
        <a:spcPct val="0"/>
      </a:spcAft>
      <a:defRPr sz="2200" kern="1200">
        <a:solidFill>
          <a:schemeClr val="tx1"/>
        </a:solidFill>
        <a:latin typeface="Comic Sans MS" pitchFamily="66" charset="0"/>
        <a:ea typeface="+mn-ea"/>
        <a:cs typeface="+mn-cs"/>
      </a:defRPr>
    </a:lvl3pPr>
    <a:lvl4pPr marL="1371600" algn="l" rtl="0" fontAlgn="base">
      <a:spcBef>
        <a:spcPct val="0"/>
      </a:spcBef>
      <a:spcAft>
        <a:spcPct val="0"/>
      </a:spcAft>
      <a:defRPr sz="2200" kern="1200">
        <a:solidFill>
          <a:schemeClr val="tx1"/>
        </a:solidFill>
        <a:latin typeface="Comic Sans MS" pitchFamily="66" charset="0"/>
        <a:ea typeface="+mn-ea"/>
        <a:cs typeface="+mn-cs"/>
      </a:defRPr>
    </a:lvl4pPr>
    <a:lvl5pPr marL="1828800" algn="l" rtl="0" fontAlgn="base">
      <a:spcBef>
        <a:spcPct val="0"/>
      </a:spcBef>
      <a:spcAft>
        <a:spcPct val="0"/>
      </a:spcAft>
      <a:defRPr sz="2200" kern="1200">
        <a:solidFill>
          <a:schemeClr val="tx1"/>
        </a:solidFill>
        <a:latin typeface="Comic Sans MS" pitchFamily="66" charset="0"/>
        <a:ea typeface="+mn-ea"/>
        <a:cs typeface="+mn-cs"/>
      </a:defRPr>
    </a:lvl5pPr>
    <a:lvl6pPr marL="2286000" algn="l" defTabSz="914400" rtl="0" eaLnBrk="1" latinLnBrk="0" hangingPunct="1">
      <a:defRPr sz="2200" kern="1200">
        <a:solidFill>
          <a:schemeClr val="tx1"/>
        </a:solidFill>
        <a:latin typeface="Comic Sans MS" pitchFamily="66" charset="0"/>
        <a:ea typeface="+mn-ea"/>
        <a:cs typeface="+mn-cs"/>
      </a:defRPr>
    </a:lvl6pPr>
    <a:lvl7pPr marL="2743200" algn="l" defTabSz="914400" rtl="0" eaLnBrk="1" latinLnBrk="0" hangingPunct="1">
      <a:defRPr sz="2200" kern="1200">
        <a:solidFill>
          <a:schemeClr val="tx1"/>
        </a:solidFill>
        <a:latin typeface="Comic Sans MS" pitchFamily="66" charset="0"/>
        <a:ea typeface="+mn-ea"/>
        <a:cs typeface="+mn-cs"/>
      </a:defRPr>
    </a:lvl7pPr>
    <a:lvl8pPr marL="3200400" algn="l" defTabSz="914400" rtl="0" eaLnBrk="1" latinLnBrk="0" hangingPunct="1">
      <a:defRPr sz="2200" kern="1200">
        <a:solidFill>
          <a:schemeClr val="tx1"/>
        </a:solidFill>
        <a:latin typeface="Comic Sans MS" pitchFamily="66" charset="0"/>
        <a:ea typeface="+mn-ea"/>
        <a:cs typeface="+mn-cs"/>
      </a:defRPr>
    </a:lvl8pPr>
    <a:lvl9pPr marL="3657600" algn="l" defTabSz="914400" rtl="0" eaLnBrk="1" latinLnBrk="0" hangingPunct="1">
      <a:defRPr sz="2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17041-1CF0-7E8F-FAF0-D634235A08FD}" v="1" dt="2024-11-06T15:59:46.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15"/>
    <p:restoredTop sz="94694"/>
  </p:normalViewPr>
  <p:slideViewPr>
    <p:cSldViewPr>
      <p:cViewPr varScale="1">
        <p:scale>
          <a:sx n="41" d="100"/>
          <a:sy n="41" d="100"/>
        </p:scale>
        <p:origin x="34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3033F9C-EA92-40BE-AA43-51E86ECD5FC5}" type="datetimeFigureOut">
              <a:rPr lang="en-GB" smtClean="0"/>
              <a:t>06/11/2024</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7D24511-92E8-4ECF-8975-23BDA91DB0F2}" type="slidenum">
              <a:rPr lang="en-GB" smtClean="0"/>
              <a:t>‹#›</a:t>
            </a:fld>
            <a:endParaRPr lang="en-GB"/>
          </a:p>
        </p:txBody>
      </p:sp>
    </p:spTree>
    <p:extLst>
      <p:ext uri="{BB962C8B-B14F-4D97-AF65-F5344CB8AC3E}">
        <p14:creationId xmlns:p14="http://schemas.microsoft.com/office/powerpoint/2010/main" val="100231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5CC6D3-02BC-4922-88D4-417024795C4B}" type="datetimeFigureOut">
              <a:rPr lang="en-GB" smtClean="0"/>
              <a:t>06/11/2024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9CC5B84-5306-430C-B256-F8892E45E0B3}" type="slidenum">
              <a:rPr lang="en-GB" smtClean="0"/>
              <a:t>‹#›</a:t>
            </a:fld>
            <a:endParaRPr lang="en-GB"/>
          </a:p>
        </p:txBody>
      </p:sp>
    </p:spTree>
    <p:extLst>
      <p:ext uri="{BB962C8B-B14F-4D97-AF65-F5344CB8AC3E}">
        <p14:creationId xmlns:p14="http://schemas.microsoft.com/office/powerpoint/2010/main" val="274424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CC5B84-5306-430C-B256-F8892E45E0B3}" type="slidenum">
              <a:rPr lang="en-GB" smtClean="0"/>
              <a:t>10</a:t>
            </a:fld>
            <a:endParaRPr lang="en-GB"/>
          </a:p>
        </p:txBody>
      </p:sp>
    </p:spTree>
    <p:extLst>
      <p:ext uri="{BB962C8B-B14F-4D97-AF65-F5344CB8AC3E}">
        <p14:creationId xmlns:p14="http://schemas.microsoft.com/office/powerpoint/2010/main" val="384544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445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153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20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969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985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306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157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463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359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433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42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73193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uthmiskin.com/en/find-out-more/par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endParaRPr lang="en-US" altLang="en-US"/>
          </a:p>
        </p:txBody>
      </p:sp>
      <p:sp>
        <p:nvSpPr>
          <p:cNvPr id="2052" name="TextBox 5"/>
          <p:cNvSpPr txBox="1">
            <a:spLocks noChangeArrowheads="1"/>
          </p:cNvSpPr>
          <p:nvPr/>
        </p:nvSpPr>
        <p:spPr bwMode="auto">
          <a:xfrm>
            <a:off x="1143000" y="5286375"/>
            <a:ext cx="6929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dirty="0"/>
              <a:t>Welcome to the Star Class guide to reading!</a:t>
            </a:r>
          </a:p>
        </p:txBody>
      </p:sp>
      <p:sp>
        <p:nvSpPr>
          <p:cNvPr id="2" name="Rectangle 1"/>
          <p:cNvSpPr/>
          <p:nvPr/>
        </p:nvSpPr>
        <p:spPr>
          <a:xfrm>
            <a:off x="3113505" y="1156440"/>
            <a:ext cx="2776722" cy="923330"/>
          </a:xfrm>
          <a:prstGeom prst="rect">
            <a:avLst/>
          </a:prstGeom>
          <a:noFill/>
        </p:spPr>
        <p:txBody>
          <a:bodyPr wrap="none" lIns="91440" tIns="45720" rIns="91440" bIns="45720">
            <a:spAutoFit/>
          </a:bodyPr>
          <a:lstStyle/>
          <a:p>
            <a:pPr algn="ct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Reading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4" name="Picture 3"/>
          <p:cNvPicPr>
            <a:picLocks noChangeAspect="1"/>
          </p:cNvPicPr>
          <p:nvPr/>
        </p:nvPicPr>
        <p:blipFill>
          <a:blip r:embed="rId2"/>
          <a:stretch>
            <a:fillRect/>
          </a:stretch>
        </p:blipFill>
        <p:spPr>
          <a:xfrm>
            <a:off x="2807519" y="2446635"/>
            <a:ext cx="3600400" cy="2331596"/>
          </a:xfrm>
          <a:prstGeom prst="rect">
            <a:avLst/>
          </a:prstGeom>
        </p:spPr>
      </p:pic>
      <p:sp>
        <p:nvSpPr>
          <p:cNvPr id="3" name="5-Point Star 2"/>
          <p:cNvSpPr/>
          <p:nvPr/>
        </p:nvSpPr>
        <p:spPr>
          <a:xfrm>
            <a:off x="6948264" y="544372"/>
            <a:ext cx="1368152" cy="122413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87312" y="544372"/>
            <a:ext cx="1368152" cy="122413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EDC9-FCB4-3A48-9FC6-9591CB73F790}"/>
              </a:ext>
            </a:extLst>
          </p:cNvPr>
          <p:cNvSpPr>
            <a:spLocks noGrp="1"/>
          </p:cNvSpPr>
          <p:nvPr>
            <p:ph type="title"/>
          </p:nvPr>
        </p:nvSpPr>
        <p:spPr>
          <a:xfrm>
            <a:off x="457200" y="164954"/>
            <a:ext cx="8229600" cy="877471"/>
          </a:xfrm>
        </p:spPr>
        <p:txBody>
          <a:bodyPr/>
          <a:lstStyle/>
          <a:p>
            <a:pPr algn="l"/>
            <a:r>
              <a:rPr lang="en-US" sz="3600" u="sng" dirty="0">
                <a:latin typeface="Comic Sans MS" panose="030F0702030302020204" pitchFamily="66" charset="0"/>
              </a:rPr>
              <a:t>Moving our learning on</a:t>
            </a:r>
          </a:p>
        </p:txBody>
      </p:sp>
      <p:sp>
        <p:nvSpPr>
          <p:cNvPr id="3" name="Rectangle 2">
            <a:extLst>
              <a:ext uri="{FF2B5EF4-FFF2-40B4-BE49-F238E27FC236}">
                <a16:creationId xmlns:a16="http://schemas.microsoft.com/office/drawing/2014/main" id="{7BE9AE60-FC7E-D64C-AF38-14875A309694}"/>
              </a:ext>
            </a:extLst>
          </p:cNvPr>
          <p:cNvSpPr/>
          <p:nvPr/>
        </p:nvSpPr>
        <p:spPr>
          <a:xfrm>
            <a:off x="454035" y="1182231"/>
            <a:ext cx="7958987" cy="4493538"/>
          </a:xfrm>
          <a:prstGeom prst="rect">
            <a:avLst/>
          </a:prstGeom>
        </p:spPr>
        <p:txBody>
          <a:bodyPr wrap="square">
            <a:spAutoFit/>
          </a:bodyPr>
          <a:lstStyle/>
          <a:p>
            <a:r>
              <a:rPr lang="en-GB" sz="2000" dirty="0"/>
              <a:t>After the quick fire introduction we work with a partner to read our short story book. </a:t>
            </a:r>
          </a:p>
          <a:p>
            <a:endParaRPr lang="en-GB" sz="2000" dirty="0"/>
          </a:p>
          <a:p>
            <a:r>
              <a:rPr lang="en-GB" sz="2000" dirty="0"/>
              <a:t>First, we take it in turns to read in pairs and practise again our speed sounds and special friends. </a:t>
            </a:r>
          </a:p>
          <a:p>
            <a:r>
              <a:rPr lang="en-GB" sz="2000" dirty="0"/>
              <a:t>Then we alternately read a page of our 3-4 page story in pairs with the teacher. </a:t>
            </a:r>
          </a:p>
          <a:p>
            <a:r>
              <a:rPr lang="en-GB" sz="2000" dirty="0"/>
              <a:t> </a:t>
            </a:r>
          </a:p>
          <a:p>
            <a:r>
              <a:rPr lang="en-GB" sz="2000" dirty="0"/>
              <a:t>We have writing books that relate to the story and help us to develop our memory and comprehension skills. We then complete a written part of our booklet relating to the story.</a:t>
            </a:r>
            <a:r>
              <a:rPr lang="en-GB" sz="2000" dirty="0">
                <a:latin typeface="Chalkboard" panose="03050602040202020205" pitchFamily="66" charset="77"/>
              </a:rPr>
              <a:t> </a:t>
            </a:r>
          </a:p>
          <a:p>
            <a:r>
              <a:rPr lang="en-GB" sz="2000" dirty="0">
                <a:latin typeface="Chalkboard" panose="03050602040202020205" pitchFamily="66" charset="77"/>
              </a:rPr>
              <a:t> </a:t>
            </a:r>
          </a:p>
          <a:p>
            <a:endParaRPr lang="en-GB" dirty="0">
              <a:solidFill>
                <a:srgbClr val="000000"/>
              </a:solidFill>
              <a:latin typeface="Segoe UI"/>
            </a:endParaRPr>
          </a:p>
          <a:p>
            <a:r>
              <a:rPr lang="en-GB" sz="2400" dirty="0">
                <a:solidFill>
                  <a:srgbClr val="000000"/>
                </a:solidFill>
              </a:rPr>
              <a:t> </a:t>
            </a:r>
            <a:endParaRPr lang="en-GB" b="0" i="0" u="none" strike="noStrike" dirty="0">
              <a:solidFill>
                <a:srgbClr val="000000"/>
              </a:solidFill>
              <a:effectLst/>
              <a:latin typeface="Segoe UI"/>
            </a:endParaRPr>
          </a:p>
        </p:txBody>
      </p:sp>
      <p:pic>
        <p:nvPicPr>
          <p:cNvPr id="7" name="Picture 6">
            <a:extLst>
              <a:ext uri="{FF2B5EF4-FFF2-40B4-BE49-F238E27FC236}">
                <a16:creationId xmlns:a16="http://schemas.microsoft.com/office/drawing/2014/main" id="{5D9B6C9A-1BA6-D141-A251-1A434898C9DD}"/>
              </a:ext>
            </a:extLst>
          </p:cNvPr>
          <p:cNvPicPr>
            <a:picLocks noChangeAspect="1"/>
          </p:cNvPicPr>
          <p:nvPr/>
        </p:nvPicPr>
        <p:blipFill>
          <a:blip r:embed="rId3"/>
          <a:stretch>
            <a:fillRect/>
          </a:stretch>
        </p:blipFill>
        <p:spPr>
          <a:xfrm>
            <a:off x="7778734" y="98228"/>
            <a:ext cx="1268576" cy="1140652"/>
          </a:xfrm>
          <a:prstGeom prst="rect">
            <a:avLst/>
          </a:prstGeom>
        </p:spPr>
      </p:pic>
      <p:pic>
        <p:nvPicPr>
          <p:cNvPr id="8" name="Picture 7">
            <a:extLst>
              <a:ext uri="{FF2B5EF4-FFF2-40B4-BE49-F238E27FC236}">
                <a16:creationId xmlns:a16="http://schemas.microsoft.com/office/drawing/2014/main" id="{0EB6E130-0C69-CB4A-B9F4-605371009444}"/>
              </a:ext>
            </a:extLst>
          </p:cNvPr>
          <p:cNvPicPr>
            <a:picLocks noChangeAspect="1"/>
          </p:cNvPicPr>
          <p:nvPr/>
        </p:nvPicPr>
        <p:blipFill>
          <a:blip r:embed="rId3"/>
          <a:stretch>
            <a:fillRect/>
          </a:stretch>
        </p:blipFill>
        <p:spPr>
          <a:xfrm>
            <a:off x="501445" y="5013176"/>
            <a:ext cx="1450974" cy="1304657"/>
          </a:xfrm>
          <a:prstGeom prst="rect">
            <a:avLst/>
          </a:prstGeom>
        </p:spPr>
      </p:pic>
      <p:pic>
        <p:nvPicPr>
          <p:cNvPr id="4" name="Picture 3">
            <a:extLst>
              <a:ext uri="{FF2B5EF4-FFF2-40B4-BE49-F238E27FC236}">
                <a16:creationId xmlns:a16="http://schemas.microsoft.com/office/drawing/2014/main" id="{ABD81BA2-41A9-4012-B4A8-BD78C69E1359}"/>
              </a:ext>
            </a:extLst>
          </p:cNvPr>
          <p:cNvPicPr>
            <a:picLocks noChangeAspect="1"/>
          </p:cNvPicPr>
          <p:nvPr/>
        </p:nvPicPr>
        <p:blipFill>
          <a:blip r:embed="rId4"/>
          <a:stretch>
            <a:fillRect/>
          </a:stretch>
        </p:blipFill>
        <p:spPr>
          <a:xfrm>
            <a:off x="6543617" y="4972168"/>
            <a:ext cx="2470234" cy="1737580"/>
          </a:xfrm>
          <a:prstGeom prst="rect">
            <a:avLst/>
          </a:prstGeom>
        </p:spPr>
      </p:pic>
      <p:pic>
        <p:nvPicPr>
          <p:cNvPr id="5" name="Picture 4">
            <a:extLst>
              <a:ext uri="{FF2B5EF4-FFF2-40B4-BE49-F238E27FC236}">
                <a16:creationId xmlns:a16="http://schemas.microsoft.com/office/drawing/2014/main" id="{10B68528-EBC2-4CB7-915F-494A526031E6}"/>
              </a:ext>
            </a:extLst>
          </p:cNvPr>
          <p:cNvPicPr>
            <a:picLocks noChangeAspect="1"/>
          </p:cNvPicPr>
          <p:nvPr/>
        </p:nvPicPr>
        <p:blipFill>
          <a:blip r:embed="rId5"/>
          <a:stretch>
            <a:fillRect/>
          </a:stretch>
        </p:blipFill>
        <p:spPr>
          <a:xfrm>
            <a:off x="3822456" y="4955465"/>
            <a:ext cx="2509142" cy="1737581"/>
          </a:xfrm>
          <a:prstGeom prst="rect">
            <a:avLst/>
          </a:prstGeom>
        </p:spPr>
      </p:pic>
    </p:spTree>
    <p:extLst>
      <p:ext uri="{BB962C8B-B14F-4D97-AF65-F5344CB8AC3E}">
        <p14:creationId xmlns:p14="http://schemas.microsoft.com/office/powerpoint/2010/main" val="119944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244D-3DE6-4813-A7E5-001CAA65CC8E}"/>
              </a:ext>
            </a:extLst>
          </p:cNvPr>
          <p:cNvSpPr>
            <a:spLocks noGrp="1"/>
          </p:cNvSpPr>
          <p:nvPr>
            <p:ph type="title"/>
          </p:nvPr>
        </p:nvSpPr>
        <p:spPr>
          <a:xfrm>
            <a:off x="457200" y="3212976"/>
            <a:ext cx="8229600" cy="1143000"/>
          </a:xfrm>
        </p:spPr>
        <p:txBody>
          <a:bodyPr/>
          <a:lstStyle/>
          <a:p>
            <a:pPr algn="l"/>
            <a:r>
              <a:rPr lang="en-GB" sz="4000" u="sng" dirty="0" err="1">
                <a:latin typeface="Comic Sans MS" panose="030F0702030302020204" pitchFamily="66" charset="0"/>
                <a:cs typeface="Calibri" panose="020F0502020204030204" pitchFamily="34" charset="0"/>
              </a:rPr>
              <a:t>ReadWriteInc</a:t>
            </a:r>
            <a:r>
              <a:rPr lang="en-GB" sz="4000" u="sng" dirty="0">
                <a:latin typeface="Comic Sans MS" panose="030F0702030302020204" pitchFamily="66" charset="0"/>
                <a:cs typeface="Calibri" panose="020F0502020204030204" pitchFamily="34" charset="0"/>
              </a:rPr>
              <a:t>. books at home</a:t>
            </a:r>
            <a:br>
              <a:rPr lang="en-GB" sz="4000" u="sng" dirty="0">
                <a:latin typeface="Comic Sans MS" panose="030F0702030302020204" pitchFamily="66" charset="0"/>
                <a:cs typeface="Calibri" panose="020F0502020204030204" pitchFamily="34" charset="0"/>
              </a:rPr>
            </a:br>
            <a:br>
              <a:rPr lang="en-GB" sz="4000" u="sng" dirty="0">
                <a:latin typeface="Comic Sans MS" panose="030F0702030302020204" pitchFamily="66" charset="0"/>
                <a:cs typeface="Calibri" panose="020F0502020204030204" pitchFamily="34" charset="0"/>
              </a:rPr>
            </a:br>
            <a:r>
              <a:rPr lang="en-GB" sz="2400" dirty="0">
                <a:latin typeface="Comic Sans MS" panose="030F0702030302020204" pitchFamily="66" charset="0"/>
                <a:cs typeface="Calibri" panose="020F0502020204030204" pitchFamily="34" charset="0"/>
              </a:rPr>
              <a:t>Each child will bring home the book they have been reading at school that week. They should be confident to read this to you. They will be able to read this book really well because they have practised at school. </a:t>
            </a:r>
            <a:br>
              <a:rPr lang="en-GB" sz="2400" dirty="0">
                <a:latin typeface="Comic Sans MS" panose="030F0702030302020204" pitchFamily="66" charset="0"/>
                <a:cs typeface="Calibri" panose="020F0502020204030204" pitchFamily="34" charset="0"/>
              </a:rPr>
            </a:br>
            <a:br>
              <a:rPr lang="en-GB" sz="2400" dirty="0">
                <a:latin typeface="Comic Sans MS" panose="030F0702030302020204" pitchFamily="66" charset="0"/>
                <a:cs typeface="Calibri" panose="020F0502020204030204" pitchFamily="34" charset="0"/>
              </a:rPr>
            </a:br>
            <a:r>
              <a:rPr lang="en-GB" sz="2400" dirty="0">
                <a:latin typeface="Comic Sans MS" panose="030F0702030302020204" pitchFamily="66" charset="0"/>
                <a:cs typeface="Calibri" panose="020F0502020204030204" pitchFamily="34" charset="0"/>
              </a:rPr>
              <a:t>Ruth </a:t>
            </a:r>
            <a:r>
              <a:rPr lang="en-GB" sz="2400" dirty="0" err="1">
                <a:latin typeface="Comic Sans MS" panose="030F0702030302020204" pitchFamily="66" charset="0"/>
                <a:cs typeface="Calibri" panose="020F0502020204030204" pitchFamily="34" charset="0"/>
              </a:rPr>
              <a:t>Miskin</a:t>
            </a:r>
            <a:r>
              <a:rPr lang="en-GB" sz="2400" dirty="0">
                <a:latin typeface="Comic Sans MS" panose="030F0702030302020204" pitchFamily="66" charset="0"/>
                <a:cs typeface="Calibri" panose="020F0502020204030204" pitchFamily="34" charset="0"/>
              </a:rPr>
              <a:t> advises that families should avoid saying “this book is too easy for you” as your child can read well because they have worked hard and their fluency will improve with each read.</a:t>
            </a:r>
            <a:br>
              <a:rPr lang="en-GB" sz="2400" dirty="0">
                <a:latin typeface="Comic Sans MS" panose="030F0702030302020204" pitchFamily="66" charset="0"/>
                <a:cs typeface="Calibri" panose="020F0502020204030204" pitchFamily="34" charset="0"/>
              </a:rPr>
            </a:br>
            <a:br>
              <a:rPr lang="en-GB" sz="2400" dirty="0">
                <a:latin typeface="Comic Sans MS" panose="030F0702030302020204" pitchFamily="66" charset="0"/>
                <a:cs typeface="Calibri" panose="020F0502020204030204" pitchFamily="34" charset="0"/>
              </a:rPr>
            </a:br>
            <a:r>
              <a:rPr lang="en-GB" sz="2400" dirty="0">
                <a:latin typeface="Comic Sans MS" panose="030F0702030302020204" pitchFamily="66" charset="0"/>
                <a:cs typeface="Calibri" panose="020F0502020204030204" pitchFamily="34" charset="0"/>
              </a:rPr>
              <a:t>Unlike their individual book, that you can change on any day, please keep this book in their book bag as we will need to change it on the relevant day for their group. </a:t>
            </a:r>
            <a:br>
              <a:rPr lang="en-GB" sz="2400" dirty="0">
                <a:latin typeface="Comic Sans MS" panose="030F0702030302020204" pitchFamily="66" charset="0"/>
                <a:cs typeface="Calibri" panose="020F0502020204030204" pitchFamily="34" charset="0"/>
              </a:rPr>
            </a:br>
            <a:br>
              <a:rPr lang="en-GB" sz="4000" u="sng" dirty="0">
                <a:latin typeface="Comic Sans MS" panose="030F0702030302020204" pitchFamily="66" charset="0"/>
                <a:cs typeface="Calibri" panose="020F0502020204030204" pitchFamily="34" charset="0"/>
              </a:rPr>
            </a:br>
            <a:endParaRPr lang="en-GB" sz="4000" u="sng" dirty="0">
              <a:latin typeface="Comic Sans MS" panose="030F0702030302020204" pitchFamily="66" charset="0"/>
              <a:cs typeface="Calibri" panose="020F0502020204030204" pitchFamily="34" charset="0"/>
            </a:endParaRPr>
          </a:p>
        </p:txBody>
      </p:sp>
      <p:pic>
        <p:nvPicPr>
          <p:cNvPr id="3" name="Picture 2">
            <a:extLst>
              <a:ext uri="{FF2B5EF4-FFF2-40B4-BE49-F238E27FC236}">
                <a16:creationId xmlns:a16="http://schemas.microsoft.com/office/drawing/2014/main" id="{00986080-4C8A-4484-93F5-36ED287763D4}"/>
              </a:ext>
            </a:extLst>
          </p:cNvPr>
          <p:cNvPicPr>
            <a:picLocks noChangeAspect="1"/>
          </p:cNvPicPr>
          <p:nvPr/>
        </p:nvPicPr>
        <p:blipFill>
          <a:blip r:embed="rId2"/>
          <a:stretch>
            <a:fillRect/>
          </a:stretch>
        </p:blipFill>
        <p:spPr>
          <a:xfrm>
            <a:off x="7716328" y="548680"/>
            <a:ext cx="970472" cy="872609"/>
          </a:xfrm>
          <a:prstGeom prst="rect">
            <a:avLst/>
          </a:prstGeom>
        </p:spPr>
      </p:pic>
    </p:spTree>
    <p:extLst>
      <p:ext uri="{BB962C8B-B14F-4D97-AF65-F5344CB8AC3E}">
        <p14:creationId xmlns:p14="http://schemas.microsoft.com/office/powerpoint/2010/main" val="134434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3807-C696-4E2F-A0F5-951AE3BFECDE}"/>
              </a:ext>
            </a:extLst>
          </p:cNvPr>
          <p:cNvSpPr>
            <a:spLocks noGrp="1"/>
          </p:cNvSpPr>
          <p:nvPr>
            <p:ph type="ctrTitle"/>
          </p:nvPr>
        </p:nvSpPr>
        <p:spPr>
          <a:xfrm>
            <a:off x="685800" y="260648"/>
            <a:ext cx="7772400" cy="1470025"/>
          </a:xfrm>
        </p:spPr>
        <p:txBody>
          <a:bodyPr/>
          <a:lstStyle/>
          <a:p>
            <a:r>
              <a:rPr lang="en-GB" sz="3600" u="sng" dirty="0">
                <a:latin typeface="Comic Sans MS" panose="030F0702030302020204" pitchFamily="66" charset="0"/>
              </a:rPr>
              <a:t>Thank you for all your support, it really makes a positive difference to your child’s learning</a:t>
            </a:r>
          </a:p>
        </p:txBody>
      </p:sp>
      <p:pic>
        <p:nvPicPr>
          <p:cNvPr id="6" name="Picture 5">
            <a:extLst>
              <a:ext uri="{FF2B5EF4-FFF2-40B4-BE49-F238E27FC236}">
                <a16:creationId xmlns:a16="http://schemas.microsoft.com/office/drawing/2014/main" id="{096DF860-3A0E-4317-BBB6-5DC32540F202}"/>
              </a:ext>
            </a:extLst>
          </p:cNvPr>
          <p:cNvPicPr>
            <a:picLocks noChangeAspect="1"/>
          </p:cNvPicPr>
          <p:nvPr/>
        </p:nvPicPr>
        <p:blipFill>
          <a:blip r:embed="rId2"/>
          <a:stretch>
            <a:fillRect/>
          </a:stretch>
        </p:blipFill>
        <p:spPr>
          <a:xfrm>
            <a:off x="5416290" y="2060848"/>
            <a:ext cx="3476190" cy="4536504"/>
          </a:xfrm>
          <a:prstGeom prst="rect">
            <a:avLst/>
          </a:prstGeom>
        </p:spPr>
      </p:pic>
      <p:pic>
        <p:nvPicPr>
          <p:cNvPr id="4" name="Picture 3">
            <a:extLst>
              <a:ext uri="{FF2B5EF4-FFF2-40B4-BE49-F238E27FC236}">
                <a16:creationId xmlns:a16="http://schemas.microsoft.com/office/drawing/2014/main" id="{5367608A-55A5-4B89-B913-58A7AB043AD7}"/>
              </a:ext>
            </a:extLst>
          </p:cNvPr>
          <p:cNvPicPr>
            <a:picLocks noChangeAspect="1"/>
          </p:cNvPicPr>
          <p:nvPr/>
        </p:nvPicPr>
        <p:blipFill>
          <a:blip r:embed="rId3"/>
          <a:stretch>
            <a:fillRect/>
          </a:stretch>
        </p:blipFill>
        <p:spPr>
          <a:xfrm>
            <a:off x="3937961" y="2060848"/>
            <a:ext cx="1268078" cy="1140051"/>
          </a:xfrm>
          <a:prstGeom prst="rect">
            <a:avLst/>
          </a:prstGeom>
        </p:spPr>
      </p:pic>
      <p:pic>
        <p:nvPicPr>
          <p:cNvPr id="5" name="Picture 4">
            <a:extLst>
              <a:ext uri="{FF2B5EF4-FFF2-40B4-BE49-F238E27FC236}">
                <a16:creationId xmlns:a16="http://schemas.microsoft.com/office/drawing/2014/main" id="{AC3A3745-FAC2-4A3C-A593-CA7304718AD2}"/>
              </a:ext>
            </a:extLst>
          </p:cNvPr>
          <p:cNvPicPr>
            <a:picLocks noChangeAspect="1"/>
          </p:cNvPicPr>
          <p:nvPr/>
        </p:nvPicPr>
        <p:blipFill>
          <a:blip r:embed="rId4"/>
          <a:stretch>
            <a:fillRect/>
          </a:stretch>
        </p:blipFill>
        <p:spPr>
          <a:xfrm>
            <a:off x="251520" y="1928867"/>
            <a:ext cx="3476190" cy="4685714"/>
          </a:xfrm>
          <a:prstGeom prst="rect">
            <a:avLst/>
          </a:prstGeom>
        </p:spPr>
      </p:pic>
    </p:spTree>
    <p:extLst>
      <p:ext uri="{BB962C8B-B14F-4D97-AF65-F5344CB8AC3E}">
        <p14:creationId xmlns:p14="http://schemas.microsoft.com/office/powerpoint/2010/main" val="112945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Grp="1" noChangeArrowheads="1"/>
          </p:cNvSpPr>
          <p:nvPr>
            <p:ph type="title"/>
          </p:nvPr>
        </p:nvSpPr>
        <p:spPr>
          <a:xfrm>
            <a:off x="459486" y="365125"/>
            <a:ext cx="3971261" cy="2063808"/>
          </a:xfrm>
        </p:spPr>
        <p:txBody>
          <a:bodyPr vert="horz" lIns="91440" tIns="45720" rIns="91440" bIns="45720" rtlCol="0" anchor="b">
            <a:normAutofit/>
          </a:bodyPr>
          <a:lstStyle/>
          <a:p>
            <a:pPr>
              <a:defRPr/>
            </a:pPr>
            <a:r>
              <a:rPr lang="en-US" sz="4700" u="sng"/>
              <a:t>Reading</a:t>
            </a:r>
          </a:p>
        </p:txBody>
      </p:sp>
      <p:sp>
        <p:nvSpPr>
          <p:cNvPr id="5130"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65018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 name="connsiteX0" fmla="*/ 0 w 3257550"/>
              <a:gd name="connsiteY0" fmla="*/ 0 h 18288"/>
              <a:gd name="connsiteX1" fmla="*/ 618935 w 3257550"/>
              <a:gd name="connsiteY1" fmla="*/ 0 h 18288"/>
              <a:gd name="connsiteX2" fmla="*/ 1172718 w 3257550"/>
              <a:gd name="connsiteY2" fmla="*/ 0 h 18288"/>
              <a:gd name="connsiteX3" fmla="*/ 1889379 w 3257550"/>
              <a:gd name="connsiteY3" fmla="*/ 0 h 18288"/>
              <a:gd name="connsiteX4" fmla="*/ 2508314 w 3257550"/>
              <a:gd name="connsiteY4" fmla="*/ 0 h 18288"/>
              <a:gd name="connsiteX5" fmla="*/ 3257550 w 3257550"/>
              <a:gd name="connsiteY5" fmla="*/ 0 h 18288"/>
              <a:gd name="connsiteX6" fmla="*/ 3257550 w 3257550"/>
              <a:gd name="connsiteY6" fmla="*/ 18288 h 18288"/>
              <a:gd name="connsiteX7" fmla="*/ 2606040 w 3257550"/>
              <a:gd name="connsiteY7" fmla="*/ 18288 h 18288"/>
              <a:gd name="connsiteX8" fmla="*/ 1889379 w 3257550"/>
              <a:gd name="connsiteY8" fmla="*/ 18288 h 18288"/>
              <a:gd name="connsiteX9" fmla="*/ 1335595 w 3257550"/>
              <a:gd name="connsiteY9" fmla="*/ 18288 h 18288"/>
              <a:gd name="connsiteX10" fmla="*/ 684085 w 3257550"/>
              <a:gd name="connsiteY10" fmla="*/ 18288 h 18288"/>
              <a:gd name="connsiteX11" fmla="*/ 0 w 3257550"/>
              <a:gd name="connsiteY11" fmla="*/ 18288 h 18288"/>
              <a:gd name="connsiteX12" fmla="*/ 0 w 325755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7550" h="18288" fill="none" extrusionOk="0">
                <a:moveTo>
                  <a:pt x="0" y="0"/>
                </a:moveTo>
                <a:cubicBezTo>
                  <a:pt x="238055" y="-23803"/>
                  <a:pt x="355510" y="-36061"/>
                  <a:pt x="618935" y="0"/>
                </a:cubicBezTo>
                <a:cubicBezTo>
                  <a:pt x="824013" y="-24241"/>
                  <a:pt x="1052378" y="-12230"/>
                  <a:pt x="1270445" y="0"/>
                </a:cubicBezTo>
                <a:cubicBezTo>
                  <a:pt x="1438732" y="12040"/>
                  <a:pt x="1770315" y="33841"/>
                  <a:pt x="1954530" y="0"/>
                </a:cubicBezTo>
                <a:cubicBezTo>
                  <a:pt x="2217655" y="9999"/>
                  <a:pt x="2448868" y="34235"/>
                  <a:pt x="2638616" y="0"/>
                </a:cubicBezTo>
                <a:cubicBezTo>
                  <a:pt x="2852657" y="-7225"/>
                  <a:pt x="3041821" y="26281"/>
                  <a:pt x="3257550" y="0"/>
                </a:cubicBezTo>
                <a:cubicBezTo>
                  <a:pt x="3257297" y="7886"/>
                  <a:pt x="3256790" y="12675"/>
                  <a:pt x="3257550" y="18288"/>
                </a:cubicBezTo>
                <a:cubicBezTo>
                  <a:pt x="2931967" y="31173"/>
                  <a:pt x="2704369" y="55830"/>
                  <a:pt x="2540889" y="18288"/>
                </a:cubicBezTo>
                <a:cubicBezTo>
                  <a:pt x="2357101" y="9323"/>
                  <a:pt x="2120732" y="-29185"/>
                  <a:pt x="1824228" y="18288"/>
                </a:cubicBezTo>
                <a:cubicBezTo>
                  <a:pt x="1528480" y="30037"/>
                  <a:pt x="1473939" y="33928"/>
                  <a:pt x="1172718" y="18288"/>
                </a:cubicBezTo>
                <a:cubicBezTo>
                  <a:pt x="874496" y="38178"/>
                  <a:pt x="461132" y="103798"/>
                  <a:pt x="0" y="18288"/>
                </a:cubicBezTo>
                <a:cubicBezTo>
                  <a:pt x="-935" y="11303"/>
                  <a:pt x="1149" y="6915"/>
                  <a:pt x="0" y="0"/>
                </a:cubicBezTo>
                <a:close/>
              </a:path>
              <a:path w="3257550" h="18288" stroke="0" extrusionOk="0">
                <a:moveTo>
                  <a:pt x="0" y="0"/>
                </a:moveTo>
                <a:cubicBezTo>
                  <a:pt x="277703" y="1668"/>
                  <a:pt x="451855" y="-17860"/>
                  <a:pt x="618935" y="0"/>
                </a:cubicBezTo>
                <a:cubicBezTo>
                  <a:pt x="791286" y="25748"/>
                  <a:pt x="979821" y="22209"/>
                  <a:pt x="1172718" y="0"/>
                </a:cubicBezTo>
                <a:cubicBezTo>
                  <a:pt x="1355430" y="-21075"/>
                  <a:pt x="1706226" y="-126"/>
                  <a:pt x="1889379" y="0"/>
                </a:cubicBezTo>
                <a:cubicBezTo>
                  <a:pt x="2118559" y="-40586"/>
                  <a:pt x="2357830" y="5386"/>
                  <a:pt x="2508314" y="0"/>
                </a:cubicBezTo>
                <a:cubicBezTo>
                  <a:pt x="2671404" y="-45581"/>
                  <a:pt x="2885384" y="-11314"/>
                  <a:pt x="3257550" y="0"/>
                </a:cubicBezTo>
                <a:cubicBezTo>
                  <a:pt x="3257580" y="5290"/>
                  <a:pt x="3259067" y="9247"/>
                  <a:pt x="3257550" y="18288"/>
                </a:cubicBezTo>
                <a:cubicBezTo>
                  <a:pt x="2997361" y="34545"/>
                  <a:pt x="2795683" y="25174"/>
                  <a:pt x="2606040" y="18288"/>
                </a:cubicBezTo>
                <a:cubicBezTo>
                  <a:pt x="2407763" y="-34167"/>
                  <a:pt x="2223219" y="18997"/>
                  <a:pt x="1889379" y="18288"/>
                </a:cubicBezTo>
                <a:cubicBezTo>
                  <a:pt x="1628024" y="31014"/>
                  <a:pt x="1465696" y="36931"/>
                  <a:pt x="1335595" y="18288"/>
                </a:cubicBezTo>
                <a:cubicBezTo>
                  <a:pt x="1230392" y="47482"/>
                  <a:pt x="908325" y="57942"/>
                  <a:pt x="684085" y="18288"/>
                </a:cubicBezTo>
                <a:cubicBezTo>
                  <a:pt x="472226" y="-15941"/>
                  <a:pt x="192171" y="24166"/>
                  <a:pt x="0" y="18288"/>
                </a:cubicBezTo>
                <a:cubicBezTo>
                  <a:pt x="1342" y="9689"/>
                  <a:pt x="453" y="6812"/>
                  <a:pt x="0" y="0"/>
                </a:cubicBezTo>
                <a:close/>
              </a:path>
              <a:path w="3257550" h="18288" fill="none" stroke="0" extrusionOk="0">
                <a:moveTo>
                  <a:pt x="0" y="0"/>
                </a:moveTo>
                <a:cubicBezTo>
                  <a:pt x="217632" y="-7628"/>
                  <a:pt x="374307" y="-12308"/>
                  <a:pt x="618935" y="0"/>
                </a:cubicBezTo>
                <a:cubicBezTo>
                  <a:pt x="891975" y="30966"/>
                  <a:pt x="1043951" y="167"/>
                  <a:pt x="1270445" y="0"/>
                </a:cubicBezTo>
                <a:cubicBezTo>
                  <a:pt x="1543425" y="17587"/>
                  <a:pt x="1660915" y="28016"/>
                  <a:pt x="1954530" y="0"/>
                </a:cubicBezTo>
                <a:cubicBezTo>
                  <a:pt x="2235868" y="27323"/>
                  <a:pt x="2443402" y="-1099"/>
                  <a:pt x="2638616" y="0"/>
                </a:cubicBezTo>
                <a:cubicBezTo>
                  <a:pt x="2834174" y="-62503"/>
                  <a:pt x="3032409" y="-30138"/>
                  <a:pt x="3257550" y="0"/>
                </a:cubicBezTo>
                <a:cubicBezTo>
                  <a:pt x="3256950" y="7980"/>
                  <a:pt x="3256574" y="12620"/>
                  <a:pt x="3257550" y="18288"/>
                </a:cubicBezTo>
                <a:cubicBezTo>
                  <a:pt x="2973462" y="33119"/>
                  <a:pt x="2681333" y="68039"/>
                  <a:pt x="2540889" y="18288"/>
                </a:cubicBezTo>
                <a:cubicBezTo>
                  <a:pt x="2362098" y="-31168"/>
                  <a:pt x="2123314" y="66958"/>
                  <a:pt x="1824228" y="18288"/>
                </a:cubicBezTo>
                <a:cubicBezTo>
                  <a:pt x="1517972" y="29433"/>
                  <a:pt x="1466904" y="11824"/>
                  <a:pt x="1172718" y="18288"/>
                </a:cubicBezTo>
                <a:cubicBezTo>
                  <a:pt x="886213" y="22563"/>
                  <a:pt x="526598" y="-1162"/>
                  <a:pt x="0" y="18288"/>
                </a:cubicBezTo>
                <a:cubicBezTo>
                  <a:pt x="493" y="12135"/>
                  <a:pt x="-1491" y="616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p:cNvSpPr txBox="1">
            <a:spLocks noChangeArrowheads="1"/>
          </p:cNvSpPr>
          <p:nvPr/>
        </p:nvSpPr>
        <p:spPr bwMode="auto">
          <a:xfrm>
            <a:off x="459486" y="2908005"/>
            <a:ext cx="3971261" cy="32689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indent="-228600" eaLnBrk="1" hangingPunct="1">
              <a:lnSpc>
                <a:spcPct val="90000"/>
              </a:lnSpc>
              <a:spcBef>
                <a:spcPct val="20000"/>
              </a:spcBef>
              <a:buFont typeface="Arial" panose="020B0604020202020204" pitchFamily="34" charset="0"/>
              <a:buChar char="•"/>
            </a:pPr>
            <a:endParaRPr lang="en-US" altLang="en-US" sz="1600">
              <a:latin typeface="+mn-lt"/>
            </a:endParaRPr>
          </a:p>
          <a:p>
            <a:pPr indent="-228600" eaLnBrk="1" hangingPunct="1">
              <a:lnSpc>
                <a:spcPct val="90000"/>
              </a:lnSpc>
              <a:spcBef>
                <a:spcPct val="20000"/>
              </a:spcBef>
              <a:buFont typeface="Arial" panose="020B0604020202020204" pitchFamily="34" charset="0"/>
              <a:buChar char="•"/>
            </a:pPr>
            <a:r>
              <a:rPr lang="en-US" altLang="en-US" sz="1600">
                <a:latin typeface="+mn-lt"/>
              </a:rPr>
              <a:t>Reading is so important. Once a child can read they can access everything in the curriculum so much more easily. </a:t>
            </a:r>
          </a:p>
          <a:p>
            <a:pPr indent="-228600" eaLnBrk="1" hangingPunct="1">
              <a:lnSpc>
                <a:spcPct val="90000"/>
              </a:lnSpc>
              <a:spcBef>
                <a:spcPct val="20000"/>
              </a:spcBef>
              <a:buFont typeface="Arial" panose="020B0604020202020204" pitchFamily="34" charset="0"/>
              <a:buChar char="•"/>
            </a:pPr>
            <a:endParaRPr lang="en-US" altLang="en-US" sz="1600">
              <a:latin typeface="+mn-lt"/>
            </a:endParaRPr>
          </a:p>
          <a:p>
            <a:pPr indent="-228600" eaLnBrk="1" hangingPunct="1">
              <a:lnSpc>
                <a:spcPct val="90000"/>
              </a:lnSpc>
              <a:spcBef>
                <a:spcPct val="20000"/>
              </a:spcBef>
              <a:buFont typeface="Arial" panose="020B0604020202020204" pitchFamily="34" charset="0"/>
              <a:buChar char="•"/>
            </a:pPr>
            <a:r>
              <a:rPr lang="en-US" altLang="en-US" sz="1600">
                <a:latin typeface="+mn-lt"/>
              </a:rPr>
              <a:t>In early years we place phonics and reading as our priority. We will be concentrating on every child learning phonics. When they are ready, we will give them a reading book. </a:t>
            </a:r>
          </a:p>
          <a:p>
            <a:pPr indent="-228600" eaLnBrk="1" hangingPunct="1">
              <a:lnSpc>
                <a:spcPct val="90000"/>
              </a:lnSpc>
              <a:spcBef>
                <a:spcPct val="20000"/>
              </a:spcBef>
              <a:buFont typeface="Arial" panose="020B0604020202020204" pitchFamily="34" charset="0"/>
              <a:buChar char="•"/>
            </a:pPr>
            <a:endParaRPr lang="en-US" altLang="en-US" sz="1600">
              <a:latin typeface="+mn-lt"/>
            </a:endParaRPr>
          </a:p>
          <a:p>
            <a:pPr indent="-228600" eaLnBrk="1" hangingPunct="1">
              <a:lnSpc>
                <a:spcPct val="90000"/>
              </a:lnSpc>
              <a:spcBef>
                <a:spcPct val="20000"/>
              </a:spcBef>
              <a:buFont typeface="Arial" panose="020B0604020202020204" pitchFamily="34" charset="0"/>
              <a:buChar char="•"/>
            </a:pPr>
            <a:r>
              <a:rPr lang="en-US" altLang="en-US" sz="1600">
                <a:latin typeface="+mn-lt"/>
              </a:rPr>
              <a:t>Please try and share a book with your child each day. </a:t>
            </a:r>
          </a:p>
        </p:txBody>
      </p:sp>
      <p:pic>
        <p:nvPicPr>
          <p:cNvPr id="2" name="Picture 1"/>
          <p:cNvPicPr>
            <a:picLocks noChangeAspect="1"/>
          </p:cNvPicPr>
          <p:nvPr/>
        </p:nvPicPr>
        <p:blipFill>
          <a:blip r:embed="rId3"/>
          <a:stretch>
            <a:fillRect/>
          </a:stretch>
        </p:blipFill>
        <p:spPr>
          <a:xfrm>
            <a:off x="4797297" y="856992"/>
            <a:ext cx="1952704" cy="1895271"/>
          </a:xfrm>
          <a:prstGeom prst="rect">
            <a:avLst/>
          </a:prstGeom>
        </p:spPr>
      </p:pic>
      <p:pic>
        <p:nvPicPr>
          <p:cNvPr id="3" name="Picture 2"/>
          <p:cNvPicPr>
            <a:picLocks noChangeAspect="1"/>
          </p:cNvPicPr>
          <p:nvPr/>
        </p:nvPicPr>
        <p:blipFill>
          <a:blip r:embed="rId4"/>
          <a:stretch>
            <a:fillRect/>
          </a:stretch>
        </p:blipFill>
        <p:spPr>
          <a:xfrm>
            <a:off x="6918246" y="926732"/>
            <a:ext cx="1952703" cy="1755791"/>
          </a:xfrm>
          <a:prstGeom prst="rect">
            <a:avLst/>
          </a:prstGeom>
        </p:spPr>
      </p:pic>
      <p:pic>
        <p:nvPicPr>
          <p:cNvPr id="5" name="Picture 4">
            <a:extLst>
              <a:ext uri="{FF2B5EF4-FFF2-40B4-BE49-F238E27FC236}">
                <a16:creationId xmlns:a16="http://schemas.microsoft.com/office/drawing/2014/main" id="{2CCA47DC-C0D0-416E-88E2-9C84B5B49813}"/>
              </a:ext>
            </a:extLst>
          </p:cNvPr>
          <p:cNvPicPr>
            <a:picLocks noChangeAspect="1"/>
          </p:cNvPicPr>
          <p:nvPr/>
        </p:nvPicPr>
        <p:blipFill>
          <a:blip r:embed="rId5"/>
          <a:stretch>
            <a:fillRect/>
          </a:stretch>
        </p:blipFill>
        <p:spPr>
          <a:xfrm>
            <a:off x="4797297" y="3951236"/>
            <a:ext cx="4073652" cy="17007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72816"/>
            <a:ext cx="8229600" cy="4353347"/>
          </a:xfrm>
        </p:spPr>
        <p:txBody>
          <a:bodyPr/>
          <a:lstStyle/>
          <a:p>
            <a:pPr algn="just"/>
            <a:endParaRPr lang="en-GB" sz="2000" dirty="0">
              <a:latin typeface="Comic Sans MS" charset="0"/>
              <a:ea typeface="Comic Sans MS" charset="0"/>
              <a:cs typeface="Comic Sans MS" charset="0"/>
            </a:endParaRPr>
          </a:p>
          <a:p>
            <a:pPr algn="just"/>
            <a:endParaRPr lang="en-GB" sz="2000" dirty="0">
              <a:latin typeface="Comic Sans MS" charset="0"/>
              <a:ea typeface="Comic Sans MS" charset="0"/>
              <a:cs typeface="Comic Sans MS" charset="0"/>
            </a:endParaRPr>
          </a:p>
        </p:txBody>
      </p:sp>
      <p:pic>
        <p:nvPicPr>
          <p:cNvPr id="4" name="Picture 2" descr="http://www.st-thomas-halliwell.bolton.sch.uk/curriculum/PublishingImages/RWI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10498"/>
            <a:ext cx="7127934" cy="16783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906" y="2507555"/>
            <a:ext cx="8849945" cy="3847207"/>
          </a:xfrm>
          <a:prstGeom prst="rect">
            <a:avLst/>
          </a:prstGeom>
        </p:spPr>
        <p:txBody>
          <a:bodyPr wrap="square">
            <a:spAutoFit/>
          </a:bodyPr>
          <a:lstStyle/>
          <a:p>
            <a:r>
              <a:rPr lang="en-GB" sz="2000" dirty="0"/>
              <a:t>The Read Write Inc. Speed sounds lessons follow a careful progression, with sounds being introduced sequentially in a structured and systematic way. The broad order follows three sets:</a:t>
            </a:r>
          </a:p>
          <a:p>
            <a:endParaRPr lang="en-GB" sz="2000" dirty="0"/>
          </a:p>
          <a:p>
            <a:pPr marL="342900" indent="-342900">
              <a:buFont typeface="Arial" panose="020B0604020202020204" pitchFamily="34" charset="0"/>
              <a:buChar char="•"/>
            </a:pPr>
            <a:r>
              <a:rPr lang="en-GB" sz="2000" dirty="0">
                <a:solidFill>
                  <a:schemeClr val="tx2"/>
                </a:solidFill>
              </a:rPr>
              <a:t>Set 1 teaches the most common sound-letter correspondences:</a:t>
            </a:r>
          </a:p>
          <a:p>
            <a:pPr marL="342900" indent="-342900">
              <a:buFont typeface="Arial" panose="020B0604020202020204" pitchFamily="34" charset="0"/>
              <a:buChar char="•"/>
            </a:pPr>
            <a:endParaRPr lang="en-GB" sz="2000" dirty="0">
              <a:solidFill>
                <a:schemeClr val="tx2"/>
              </a:solidFill>
            </a:endParaRPr>
          </a:p>
          <a:p>
            <a:r>
              <a:rPr lang="en-GB" sz="3200" dirty="0">
                <a:solidFill>
                  <a:schemeClr val="tx2"/>
                </a:solidFill>
              </a:rPr>
              <a:t>m a s d t       </a:t>
            </a:r>
            <a:r>
              <a:rPr lang="en-GB" sz="3200" dirty="0" err="1">
                <a:solidFill>
                  <a:schemeClr val="tx2"/>
                </a:solidFill>
              </a:rPr>
              <a:t>i</a:t>
            </a:r>
            <a:r>
              <a:rPr lang="en-GB" sz="3200" dirty="0">
                <a:solidFill>
                  <a:schemeClr val="tx2"/>
                </a:solidFill>
              </a:rPr>
              <a:t> n p g o      c k u b    f e l h </a:t>
            </a:r>
            <a:r>
              <a:rPr lang="en-GB" sz="3200" dirty="0" err="1">
                <a:solidFill>
                  <a:schemeClr val="tx2"/>
                </a:solidFill>
              </a:rPr>
              <a:t>sh</a:t>
            </a:r>
            <a:r>
              <a:rPr lang="en-GB" sz="3200" dirty="0">
                <a:solidFill>
                  <a:schemeClr val="tx2"/>
                </a:solidFill>
              </a:rPr>
              <a:t> r    </a:t>
            </a:r>
          </a:p>
          <a:p>
            <a:endParaRPr lang="en-GB" sz="3200" dirty="0">
              <a:solidFill>
                <a:schemeClr val="tx2"/>
              </a:solidFill>
            </a:endParaRPr>
          </a:p>
          <a:p>
            <a:r>
              <a:rPr lang="en-GB" sz="3200" dirty="0">
                <a:solidFill>
                  <a:schemeClr val="tx2"/>
                </a:solidFill>
              </a:rPr>
              <a:t>j v y w           </a:t>
            </a:r>
            <a:r>
              <a:rPr lang="en-GB" sz="3200" dirty="0" err="1">
                <a:solidFill>
                  <a:schemeClr val="tx2"/>
                </a:solidFill>
              </a:rPr>
              <a:t>th</a:t>
            </a:r>
            <a:r>
              <a:rPr lang="en-GB" sz="3200" dirty="0">
                <a:solidFill>
                  <a:schemeClr val="tx2"/>
                </a:solidFill>
              </a:rPr>
              <a:t> z </a:t>
            </a:r>
            <a:r>
              <a:rPr lang="en-GB" sz="3200" dirty="0" err="1">
                <a:solidFill>
                  <a:schemeClr val="tx2"/>
                </a:solidFill>
              </a:rPr>
              <a:t>ch</a:t>
            </a:r>
            <a:r>
              <a:rPr lang="en-GB" sz="3200" dirty="0">
                <a:solidFill>
                  <a:schemeClr val="tx2"/>
                </a:solidFill>
              </a:rPr>
              <a:t>       </a:t>
            </a:r>
            <a:r>
              <a:rPr lang="en-GB" sz="3200" dirty="0" err="1">
                <a:solidFill>
                  <a:schemeClr val="tx2"/>
                </a:solidFill>
              </a:rPr>
              <a:t>qu</a:t>
            </a:r>
            <a:r>
              <a:rPr lang="en-GB" sz="3200" dirty="0">
                <a:solidFill>
                  <a:schemeClr val="tx2"/>
                </a:solidFill>
              </a:rPr>
              <a:t> x ng </a:t>
            </a:r>
            <a:r>
              <a:rPr lang="en-GB" sz="3200" dirty="0" err="1">
                <a:solidFill>
                  <a:schemeClr val="tx2"/>
                </a:solidFill>
              </a:rPr>
              <a:t>nk</a:t>
            </a:r>
            <a:endParaRPr lang="en-GB" sz="3200" dirty="0">
              <a:solidFill>
                <a:schemeClr val="tx2"/>
              </a:solidFill>
            </a:endParaRPr>
          </a:p>
          <a:p>
            <a:endParaRPr lang="en-GB" sz="1400" dirty="0">
              <a:solidFill>
                <a:schemeClr val="tx2"/>
              </a:solidFill>
            </a:endParaRPr>
          </a:p>
          <a:p>
            <a:endParaRPr lang="en-GB" sz="1400" dirty="0"/>
          </a:p>
        </p:txBody>
      </p:sp>
      <p:pic>
        <p:nvPicPr>
          <p:cNvPr id="7" name="Picture 6"/>
          <p:cNvPicPr>
            <a:picLocks noChangeAspect="1"/>
          </p:cNvPicPr>
          <p:nvPr/>
        </p:nvPicPr>
        <p:blipFill>
          <a:blip r:embed="rId3"/>
          <a:stretch>
            <a:fillRect/>
          </a:stretch>
        </p:blipFill>
        <p:spPr>
          <a:xfrm>
            <a:off x="7426120" y="5278705"/>
            <a:ext cx="1450974" cy="1304657"/>
          </a:xfrm>
          <a:prstGeom prst="rect">
            <a:avLst/>
          </a:prstGeom>
        </p:spPr>
      </p:pic>
    </p:spTree>
    <p:extLst>
      <p:ext uri="{BB962C8B-B14F-4D97-AF65-F5344CB8AC3E}">
        <p14:creationId xmlns:p14="http://schemas.microsoft.com/office/powerpoint/2010/main" val="120331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355552"/>
            <a:ext cx="8229600" cy="777304"/>
          </a:xfrm>
        </p:spPr>
        <p:txBody>
          <a:bodyPr/>
          <a:lstStyle/>
          <a:p>
            <a:pPr algn="l" eaLnBrk="1" hangingPunct="1">
              <a:defRPr/>
            </a:pPr>
            <a:br>
              <a:rPr lang="en-US" sz="2000" dirty="0">
                <a:latin typeface="Chalkboard" panose="03050602040202020205" pitchFamily="66" charset="77"/>
              </a:rPr>
            </a:br>
            <a:r>
              <a:rPr lang="en-US" sz="2000" dirty="0">
                <a:latin typeface="Chalkboard" panose="03050602040202020205" pitchFamily="66" charset="77"/>
              </a:rPr>
              <a:t>Set 2 Speed Sounds: </a:t>
            </a:r>
            <a:br>
              <a:rPr lang="en-US" sz="2000" dirty="0">
                <a:latin typeface="Chalkboard" panose="03050602040202020205" pitchFamily="66" charset="77"/>
              </a:rPr>
            </a:br>
            <a:r>
              <a:rPr lang="en-US" sz="3200" dirty="0">
                <a:latin typeface="Comic Sans MS" panose="030F0702030302020204" pitchFamily="66" charset="0"/>
              </a:rPr>
              <a:t>ay </a:t>
            </a:r>
            <a:r>
              <a:rPr lang="en-US" sz="3200" dirty="0" err="1">
                <a:latin typeface="Comic Sans MS" panose="030F0702030302020204" pitchFamily="66" charset="0"/>
              </a:rPr>
              <a:t>ee</a:t>
            </a:r>
            <a:r>
              <a:rPr lang="en-US" sz="3200" dirty="0">
                <a:latin typeface="Comic Sans MS" panose="030F0702030302020204" pitchFamily="66" charset="0"/>
              </a:rPr>
              <a:t> </a:t>
            </a:r>
            <a:r>
              <a:rPr lang="en-US" sz="3200" dirty="0" err="1">
                <a:latin typeface="Comic Sans MS" panose="030F0702030302020204" pitchFamily="66" charset="0"/>
              </a:rPr>
              <a:t>igh</a:t>
            </a:r>
            <a:r>
              <a:rPr lang="en-US" sz="3200" dirty="0">
                <a:latin typeface="Comic Sans MS" panose="030F0702030302020204" pitchFamily="66" charset="0"/>
              </a:rPr>
              <a:t> ow </a:t>
            </a:r>
            <a:r>
              <a:rPr lang="en-US" sz="3200" dirty="0" err="1">
                <a:latin typeface="Comic Sans MS" panose="030F0702030302020204" pitchFamily="66" charset="0"/>
              </a:rPr>
              <a:t>oo</a:t>
            </a:r>
            <a:r>
              <a:rPr lang="en-US" sz="3200" dirty="0">
                <a:latin typeface="Comic Sans MS" panose="030F0702030302020204" pitchFamily="66" charset="0"/>
              </a:rPr>
              <a:t>  </a:t>
            </a:r>
            <a:r>
              <a:rPr lang="en-US" sz="3200" dirty="0" err="1">
                <a:latin typeface="Comic Sans MS" panose="030F0702030302020204" pitchFamily="66" charset="0"/>
              </a:rPr>
              <a:t>oo</a:t>
            </a:r>
            <a:r>
              <a:rPr lang="en-US" sz="3200" dirty="0">
                <a:latin typeface="Comic Sans MS" panose="030F0702030302020204" pitchFamily="66" charset="0"/>
              </a:rPr>
              <a:t>  </a:t>
            </a:r>
            <a:r>
              <a:rPr lang="en-US" sz="3200" dirty="0" err="1">
                <a:latin typeface="Comic Sans MS" panose="030F0702030302020204" pitchFamily="66" charset="0"/>
              </a:rPr>
              <a:t>ar</a:t>
            </a:r>
            <a:r>
              <a:rPr lang="en-US" sz="3200" dirty="0">
                <a:latin typeface="Comic Sans MS" panose="030F0702030302020204" pitchFamily="66" charset="0"/>
              </a:rPr>
              <a:t>  or air  </a:t>
            </a:r>
            <a:r>
              <a:rPr lang="en-US" sz="3200" dirty="0" err="1">
                <a:latin typeface="Comic Sans MS" panose="030F0702030302020204" pitchFamily="66" charset="0"/>
              </a:rPr>
              <a:t>ir</a:t>
            </a:r>
            <a:r>
              <a:rPr lang="en-US" sz="3200" dirty="0">
                <a:latin typeface="Comic Sans MS" panose="030F0702030302020204" pitchFamily="66" charset="0"/>
              </a:rPr>
              <a:t>  </a:t>
            </a:r>
            <a:r>
              <a:rPr lang="en-US" sz="3200" dirty="0" err="1">
                <a:latin typeface="Comic Sans MS" panose="030F0702030302020204" pitchFamily="66" charset="0"/>
              </a:rPr>
              <a:t>ou</a:t>
            </a:r>
            <a:r>
              <a:rPr lang="en-US" sz="3200" dirty="0">
                <a:latin typeface="Comic Sans MS" panose="030F0702030302020204" pitchFamily="66" charset="0"/>
              </a:rPr>
              <a:t> oy</a:t>
            </a:r>
            <a:br>
              <a:rPr lang="en-US" sz="2000" b="1" dirty="0">
                <a:latin typeface="Chalkboard" panose="03050602040202020205" pitchFamily="66" charset="77"/>
              </a:rPr>
            </a:br>
            <a:br>
              <a:rPr lang="en-US" sz="2000" b="1" dirty="0">
                <a:latin typeface="Chalkboard" panose="03050602040202020205" pitchFamily="66" charset="77"/>
              </a:rPr>
            </a:br>
            <a:r>
              <a:rPr lang="en-US" sz="2000" dirty="0">
                <a:latin typeface="Chalkboard" panose="03050602040202020205" pitchFamily="66" charset="77"/>
              </a:rPr>
              <a:t>Set 3 Speed Sounds: </a:t>
            </a:r>
            <a:br>
              <a:rPr lang="en-US" sz="2000" dirty="0">
                <a:latin typeface="Chalkboard" panose="03050602040202020205" pitchFamily="66" charset="77"/>
              </a:rPr>
            </a:br>
            <a:br>
              <a:rPr lang="en-US" sz="2000" dirty="0">
                <a:latin typeface="Chalkboard" panose="03050602040202020205" pitchFamily="66" charset="77"/>
              </a:rPr>
            </a:br>
            <a:r>
              <a:rPr lang="en-US" sz="3200" dirty="0" err="1">
                <a:latin typeface="Comic Sans MS" panose="030F0702030302020204" pitchFamily="66" charset="0"/>
              </a:rPr>
              <a:t>ea</a:t>
            </a:r>
            <a:r>
              <a:rPr lang="en-US" sz="3200" dirty="0">
                <a:latin typeface="Comic Sans MS" panose="030F0702030302020204" pitchFamily="66" charset="0"/>
              </a:rPr>
              <a:t> oi a-e </a:t>
            </a:r>
            <a:r>
              <a:rPr lang="en-US" sz="3200" dirty="0" err="1">
                <a:latin typeface="Comic Sans MS" panose="030F0702030302020204" pitchFamily="66" charset="0"/>
              </a:rPr>
              <a:t>i</a:t>
            </a:r>
            <a:r>
              <a:rPr lang="en-US" sz="3200" dirty="0">
                <a:latin typeface="Comic Sans MS" panose="030F0702030302020204" pitchFamily="66" charset="0"/>
              </a:rPr>
              <a:t>-e o-e u-e  aw are  </a:t>
            </a:r>
            <a:r>
              <a:rPr lang="en-US" sz="3200" dirty="0" err="1">
                <a:latin typeface="Comic Sans MS" panose="030F0702030302020204" pitchFamily="66" charset="0"/>
              </a:rPr>
              <a:t>ur</a:t>
            </a:r>
            <a:r>
              <a:rPr lang="en-US" sz="3200" dirty="0">
                <a:latin typeface="Comic Sans MS" panose="030F0702030302020204" pitchFamily="66" charset="0"/>
              </a:rPr>
              <a:t>  </a:t>
            </a:r>
            <a:r>
              <a:rPr lang="en-US" sz="3200" dirty="0" err="1">
                <a:latin typeface="Comic Sans MS" panose="030F0702030302020204" pitchFamily="66" charset="0"/>
              </a:rPr>
              <a:t>er</a:t>
            </a:r>
            <a:r>
              <a:rPr lang="en-US" sz="3200" dirty="0">
                <a:latin typeface="Comic Sans MS" panose="030F0702030302020204" pitchFamily="66" charset="0"/>
              </a:rPr>
              <a:t>  ow  ai  </a:t>
            </a:r>
            <a:r>
              <a:rPr lang="en-US" sz="3200" dirty="0" err="1">
                <a:latin typeface="Comic Sans MS" panose="030F0702030302020204" pitchFamily="66" charset="0"/>
              </a:rPr>
              <a:t>oa</a:t>
            </a:r>
            <a:r>
              <a:rPr lang="en-US" sz="3200" dirty="0">
                <a:latin typeface="Comic Sans MS" panose="030F0702030302020204" pitchFamily="66" charset="0"/>
              </a:rPr>
              <a:t>  </a:t>
            </a:r>
            <a:r>
              <a:rPr lang="en-US" sz="3200" dirty="0" err="1">
                <a:latin typeface="Comic Sans MS" panose="030F0702030302020204" pitchFamily="66" charset="0"/>
              </a:rPr>
              <a:t>ew</a:t>
            </a:r>
            <a:r>
              <a:rPr lang="en-US" sz="3200" dirty="0">
                <a:latin typeface="Comic Sans MS" panose="030F0702030302020204" pitchFamily="66" charset="0"/>
              </a:rPr>
              <a:t>  ire  ear </a:t>
            </a:r>
            <a:r>
              <a:rPr lang="en-US" sz="3200" dirty="0" err="1">
                <a:latin typeface="Comic Sans MS" panose="030F0702030302020204" pitchFamily="66" charset="0"/>
              </a:rPr>
              <a:t>ure</a:t>
            </a:r>
            <a:br>
              <a:rPr lang="en-GB" sz="3200" dirty="0">
                <a:latin typeface="Comic Sans MS" panose="030F0702030302020204" pitchFamily="66" charset="0"/>
              </a:rPr>
            </a:br>
            <a:br>
              <a:rPr lang="en-GB" sz="2000" dirty="0">
                <a:latin typeface="Chalkboard" panose="03050602040202020205" pitchFamily="66" charset="77"/>
              </a:rPr>
            </a:br>
            <a:endParaRPr lang="en-GB" sz="2000" kern="1200" dirty="0">
              <a:solidFill>
                <a:schemeClr val="tx1"/>
              </a:solidFill>
              <a:latin typeface="Chalkboard" panose="03050602040202020205" pitchFamily="66" charset="77"/>
              <a:ea typeface="Comic Sans MS" charset="0"/>
              <a:cs typeface="Comic Sans MS" charset="0"/>
            </a:endParaRPr>
          </a:p>
        </p:txBody>
      </p:sp>
      <p:sp>
        <p:nvSpPr>
          <p:cNvPr id="5" name="Rectangle 3"/>
          <p:cNvSpPr txBox="1">
            <a:spLocks noChangeArrowheads="1"/>
          </p:cNvSpPr>
          <p:nvPr/>
        </p:nvSpPr>
        <p:spPr bwMode="auto">
          <a:xfrm>
            <a:off x="457200" y="3031208"/>
            <a:ext cx="8374086" cy="2946549"/>
          </a:xfrm>
          <a:prstGeom prst="rect">
            <a:avLst/>
          </a:prstGeom>
          <a:noFill/>
          <a:ln w="9525">
            <a:noFill/>
            <a:miter lim="800000"/>
            <a:headEnd/>
            <a:tailEnd/>
          </a:ln>
          <a:effectLst/>
        </p:spPr>
        <p:txBody>
          <a:bodyPr/>
          <a:lstStyle/>
          <a:p>
            <a:pPr eaLnBrk="0" hangingPunct="0"/>
            <a:r>
              <a:rPr lang="en-US" sz="2000" b="1" u="sng" dirty="0">
                <a:latin typeface="Chalkboard" panose="03050602040202020205" pitchFamily="66" charset="77"/>
              </a:rPr>
              <a:t>Glossary</a:t>
            </a:r>
          </a:p>
          <a:p>
            <a:pPr eaLnBrk="0" hangingPunct="0"/>
            <a:endParaRPr lang="en-US" sz="2000" b="1" dirty="0">
              <a:latin typeface="Chalkboard" panose="03050602040202020205" pitchFamily="66" charset="77"/>
            </a:endParaRPr>
          </a:p>
          <a:p>
            <a:pPr eaLnBrk="0" hangingPunct="0"/>
            <a:r>
              <a:rPr lang="en-US" sz="2000" b="1" dirty="0">
                <a:latin typeface="Chalkboard" panose="03050602040202020205" pitchFamily="66" charset="77"/>
              </a:rPr>
              <a:t>Fred Talk </a:t>
            </a:r>
            <a:r>
              <a:rPr lang="en-US" sz="2000" dirty="0">
                <a:latin typeface="Chalkboard" panose="03050602040202020205" pitchFamily="66" charset="77"/>
              </a:rPr>
              <a:t>– sounding out the word before reading (segmenting)</a:t>
            </a:r>
          </a:p>
          <a:p>
            <a:pPr eaLnBrk="0" hangingPunct="0"/>
            <a:r>
              <a:rPr lang="en-US" sz="2000" dirty="0">
                <a:latin typeface="Chalkboard" panose="03050602040202020205" pitchFamily="66" charset="77"/>
              </a:rPr>
              <a:t>Green words – you can segment and blend these to say the word.</a:t>
            </a:r>
          </a:p>
          <a:p>
            <a:pPr eaLnBrk="0" hangingPunct="0"/>
            <a:r>
              <a:rPr lang="en-US" sz="2000" dirty="0">
                <a:latin typeface="Chalkboard" panose="03050602040202020205" pitchFamily="66" charset="77"/>
              </a:rPr>
              <a:t>Red words – we learn these as a whole word, they don’t make sense phonetically. </a:t>
            </a:r>
            <a:endParaRPr lang="en-GB" sz="2000" dirty="0">
              <a:latin typeface="Chalkboard" panose="03050602040202020205" pitchFamily="66" charset="77"/>
            </a:endParaRPr>
          </a:p>
          <a:p>
            <a:pPr eaLnBrk="0" hangingPunct="0"/>
            <a:r>
              <a:rPr lang="en-US" sz="2000" b="1" dirty="0">
                <a:latin typeface="Chalkboard" panose="03050602040202020205" pitchFamily="66" charset="77"/>
              </a:rPr>
              <a:t>sound-blending </a:t>
            </a:r>
            <a:r>
              <a:rPr lang="en-US" sz="2000" dirty="0">
                <a:latin typeface="Chalkboard" panose="03050602040202020205" pitchFamily="66" charset="77"/>
              </a:rPr>
              <a:t>– putting sounds together to make a word, e.g. c–a–t </a:t>
            </a:r>
            <a:r>
              <a:rPr lang="en-US" sz="2000" i="1" dirty="0">
                <a:latin typeface="Chalkboard" panose="03050602040202020205" pitchFamily="66" charset="77"/>
              </a:rPr>
              <a:t>cat </a:t>
            </a:r>
            <a:r>
              <a:rPr lang="en-US" sz="2000" dirty="0">
                <a:latin typeface="Chalkboard" panose="03050602040202020205" pitchFamily="66" charset="77"/>
              </a:rPr>
              <a:t>(blending) </a:t>
            </a:r>
            <a:r>
              <a:rPr lang="en-US" sz="2000" i="1" dirty="0">
                <a:latin typeface="Chalkboard" panose="03050602040202020205" pitchFamily="66" charset="77"/>
              </a:rPr>
              <a:t> </a:t>
            </a:r>
            <a:endParaRPr lang="en-GB" sz="2000" dirty="0">
              <a:latin typeface="Chalkboard" panose="03050602040202020205" pitchFamily="66" charset="77"/>
            </a:endParaRPr>
          </a:p>
          <a:p>
            <a:pPr eaLnBrk="0" hangingPunct="0"/>
            <a:r>
              <a:rPr lang="en-US" sz="2000" b="1" dirty="0">
                <a:latin typeface="Chalkboard" panose="03050602040202020205" pitchFamily="66" charset="77"/>
              </a:rPr>
              <a:t>special friends </a:t>
            </a:r>
            <a:r>
              <a:rPr lang="en-US" sz="2000" dirty="0">
                <a:latin typeface="Chalkboard" panose="03050602040202020205" pitchFamily="66" charset="77"/>
              </a:rPr>
              <a:t>– sounds written with more than one letter, </a:t>
            </a:r>
            <a:r>
              <a:rPr lang="en-US" sz="2000" b="1" dirty="0" err="1">
                <a:latin typeface="Chalkboard" panose="03050602040202020205" pitchFamily="66" charset="77"/>
              </a:rPr>
              <a:t>sh</a:t>
            </a:r>
            <a:r>
              <a:rPr lang="en-US" sz="2000" dirty="0">
                <a:latin typeface="Chalkboard" panose="03050602040202020205" pitchFamily="66" charset="77"/>
              </a:rPr>
              <a:t>, </a:t>
            </a:r>
            <a:r>
              <a:rPr lang="en-US" sz="2000" b="1" dirty="0">
                <a:latin typeface="Chalkboard" panose="03050602040202020205" pitchFamily="66" charset="77"/>
              </a:rPr>
              <a:t>ng</a:t>
            </a:r>
            <a:r>
              <a:rPr lang="en-US" sz="2000" dirty="0">
                <a:latin typeface="Chalkboard" panose="03050602040202020205" pitchFamily="66" charset="77"/>
              </a:rPr>
              <a:t>, </a:t>
            </a:r>
            <a:r>
              <a:rPr lang="en-US" sz="2000" b="1" dirty="0" err="1">
                <a:latin typeface="Chalkboard" panose="03050602040202020205" pitchFamily="66" charset="77"/>
              </a:rPr>
              <a:t>qu</a:t>
            </a:r>
            <a:r>
              <a:rPr lang="en-US" sz="2000" dirty="0">
                <a:latin typeface="Chalkboard" panose="03050602040202020205" pitchFamily="66" charset="77"/>
              </a:rPr>
              <a:t>, </a:t>
            </a:r>
            <a:r>
              <a:rPr lang="en-US" sz="2000" b="1" dirty="0" err="1">
                <a:latin typeface="Chalkboard" panose="03050602040202020205" pitchFamily="66" charset="77"/>
              </a:rPr>
              <a:t>ch</a:t>
            </a:r>
            <a:r>
              <a:rPr lang="en-US" sz="2000" b="1" dirty="0">
                <a:latin typeface="Chalkboard" panose="03050602040202020205" pitchFamily="66" charset="77"/>
              </a:rPr>
              <a:t>  </a:t>
            </a:r>
            <a:r>
              <a:rPr lang="en-US" sz="2000" b="1" dirty="0" err="1">
                <a:latin typeface="Chalkboard" panose="03050602040202020205" pitchFamily="66" charset="77"/>
              </a:rPr>
              <a:t>igh</a:t>
            </a:r>
            <a:r>
              <a:rPr lang="en-US" sz="2000" b="1" dirty="0">
                <a:latin typeface="Chalkboard" panose="03050602040202020205" pitchFamily="66" charset="77"/>
              </a:rPr>
              <a:t>  </a:t>
            </a:r>
            <a:r>
              <a:rPr lang="en-US" sz="2000" dirty="0">
                <a:latin typeface="Chalkboard" panose="03050602040202020205" pitchFamily="66" charset="77"/>
              </a:rPr>
              <a:t>(digraphs or trigraphs)</a:t>
            </a:r>
            <a:endParaRPr lang="en-GB" sz="2000" dirty="0">
              <a:latin typeface="Chalkboard" panose="03050602040202020205" pitchFamily="66" charset="77"/>
            </a:endParaRPr>
          </a:p>
          <a:p>
            <a:pPr eaLnBrk="0" hangingPunct="0"/>
            <a:r>
              <a:rPr lang="en-US" sz="2000" b="1" dirty="0">
                <a:latin typeface="Chalkboard" panose="03050602040202020205" pitchFamily="66" charset="77"/>
              </a:rPr>
              <a:t> Speed Sounds </a:t>
            </a:r>
            <a:r>
              <a:rPr lang="en-US" sz="2000" dirty="0">
                <a:latin typeface="Chalkboard" panose="03050602040202020205" pitchFamily="66" charset="77"/>
              </a:rPr>
              <a:t>– the individual sounds that make up words (phonemes and graphemes) </a:t>
            </a:r>
            <a:endParaRPr lang="en-GB" sz="2000" dirty="0">
              <a:latin typeface="Chalkboard" panose="03050602040202020205" pitchFamily="66" charset="77"/>
            </a:endParaRPr>
          </a:p>
        </p:txBody>
      </p:sp>
      <p:pic>
        <p:nvPicPr>
          <p:cNvPr id="2" name="Picture 1"/>
          <p:cNvPicPr>
            <a:picLocks noChangeAspect="1"/>
          </p:cNvPicPr>
          <p:nvPr/>
        </p:nvPicPr>
        <p:blipFill>
          <a:blip r:embed="rId2"/>
          <a:stretch>
            <a:fillRect/>
          </a:stretch>
        </p:blipFill>
        <p:spPr>
          <a:xfrm>
            <a:off x="7884368" y="691082"/>
            <a:ext cx="1046414" cy="940893"/>
          </a:xfrm>
          <a:prstGeom prst="rect">
            <a:avLst/>
          </a:prstGeom>
        </p:spPr>
      </p:pic>
      <p:sp>
        <p:nvSpPr>
          <p:cNvPr id="3" name="Rectangle 75">
            <a:extLst>
              <a:ext uri="{FF2B5EF4-FFF2-40B4-BE49-F238E27FC236}">
                <a16:creationId xmlns:a16="http://schemas.microsoft.com/office/drawing/2014/main" id="{BEDAF83C-425D-F348-979C-B27B53F295A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Freeform 8">
            <a:extLst>
              <a:ext uri="{FF2B5EF4-FFF2-40B4-BE49-F238E27FC236}">
                <a16:creationId xmlns:a16="http://schemas.microsoft.com/office/drawing/2014/main" id="{F7027F6D-370E-D94A-B0A6-359B5D34E953}"/>
              </a:ext>
            </a:extLst>
          </p:cNvPr>
          <p:cNvSpPr>
            <a:spLocks/>
          </p:cNvSpPr>
          <p:nvPr/>
        </p:nvSpPr>
        <p:spPr bwMode="auto">
          <a:xfrm>
            <a:off x="14589125" y="10272713"/>
            <a:ext cx="5265738" cy="782637"/>
          </a:xfrm>
          <a:custGeom>
            <a:avLst/>
            <a:gdLst>
              <a:gd name="T0" fmla="*/ 193 w 3317"/>
              <a:gd name="T1" fmla="*/ 20 h 493"/>
              <a:gd name="T2" fmla="*/ 0 w 3317"/>
              <a:gd name="T3" fmla="*/ 20 h 493"/>
              <a:gd name="T4" fmla="*/ 0 w 3317"/>
              <a:gd name="T5" fmla="*/ 482 h 493"/>
              <a:gd name="T6" fmla="*/ 224 w 3317"/>
              <a:gd name="T7" fmla="*/ 482 h 493"/>
              <a:gd name="T8" fmla="*/ 295 w 3317"/>
              <a:gd name="T9" fmla="*/ 474 h 493"/>
              <a:gd name="T10" fmla="*/ 347 w 3317"/>
              <a:gd name="T11" fmla="*/ 449 h 493"/>
              <a:gd name="T12" fmla="*/ 379 w 3317"/>
              <a:gd name="T13" fmla="*/ 410 h 493"/>
              <a:gd name="T14" fmla="*/ 381 w 3317"/>
              <a:gd name="T15" fmla="*/ 401 h 493"/>
              <a:gd name="T16" fmla="*/ 95 w 3317"/>
              <a:gd name="T17" fmla="*/ 401 h 493"/>
              <a:gd name="T18" fmla="*/ 95 w 3317"/>
              <a:gd name="T19" fmla="*/ 289 h 493"/>
              <a:gd name="T20" fmla="*/ 367 w 3317"/>
              <a:gd name="T21" fmla="*/ 289 h 493"/>
              <a:gd name="T22" fmla="*/ 361 w 3317"/>
              <a:gd name="T23" fmla="*/ 280 h 493"/>
              <a:gd name="T24" fmla="*/ 327 w 3317"/>
              <a:gd name="T25" fmla="*/ 256 h 493"/>
              <a:gd name="T26" fmla="*/ 282 w 3317"/>
              <a:gd name="T27" fmla="*/ 242 h 493"/>
              <a:gd name="T28" fmla="*/ 312 w 3317"/>
              <a:gd name="T29" fmla="*/ 226 h 493"/>
              <a:gd name="T30" fmla="*/ 332 w 3317"/>
              <a:gd name="T31" fmla="*/ 206 h 493"/>
              <a:gd name="T32" fmla="*/ 95 w 3317"/>
              <a:gd name="T33" fmla="*/ 206 h 493"/>
              <a:gd name="T34" fmla="*/ 95 w 3317"/>
              <a:gd name="T35" fmla="*/ 101 h 493"/>
              <a:gd name="T36" fmla="*/ 345 w 3317"/>
              <a:gd name="T37" fmla="*/ 101 h 493"/>
              <a:gd name="T38" fmla="*/ 342 w 3317"/>
              <a:gd name="T39" fmla="*/ 88 h 493"/>
              <a:gd name="T40" fmla="*/ 311 w 3317"/>
              <a:gd name="T41" fmla="*/ 50 h 493"/>
              <a:gd name="T42" fmla="*/ 260 w 3317"/>
              <a:gd name="T43" fmla="*/ 27 h 493"/>
              <a:gd name="T44" fmla="*/ 193 w 3317"/>
              <a:gd name="T45" fmla="*/ 20 h 4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17" h="493">
                <a:moveTo>
                  <a:pt x="193" y="20"/>
                </a:moveTo>
                <a:lnTo>
                  <a:pt x="0" y="20"/>
                </a:lnTo>
                <a:lnTo>
                  <a:pt x="0" y="482"/>
                </a:lnTo>
                <a:lnTo>
                  <a:pt x="224" y="482"/>
                </a:lnTo>
                <a:lnTo>
                  <a:pt x="295" y="474"/>
                </a:lnTo>
                <a:lnTo>
                  <a:pt x="347" y="449"/>
                </a:lnTo>
                <a:lnTo>
                  <a:pt x="379" y="410"/>
                </a:lnTo>
                <a:lnTo>
                  <a:pt x="381" y="401"/>
                </a:lnTo>
                <a:lnTo>
                  <a:pt x="95" y="401"/>
                </a:lnTo>
                <a:lnTo>
                  <a:pt x="95" y="289"/>
                </a:lnTo>
                <a:lnTo>
                  <a:pt x="367" y="289"/>
                </a:lnTo>
                <a:lnTo>
                  <a:pt x="361" y="280"/>
                </a:lnTo>
                <a:lnTo>
                  <a:pt x="327" y="256"/>
                </a:lnTo>
                <a:lnTo>
                  <a:pt x="282" y="242"/>
                </a:lnTo>
                <a:lnTo>
                  <a:pt x="312" y="226"/>
                </a:lnTo>
                <a:lnTo>
                  <a:pt x="332" y="206"/>
                </a:lnTo>
                <a:lnTo>
                  <a:pt x="95" y="206"/>
                </a:lnTo>
                <a:lnTo>
                  <a:pt x="95" y="101"/>
                </a:lnTo>
                <a:lnTo>
                  <a:pt x="345" y="101"/>
                </a:lnTo>
                <a:lnTo>
                  <a:pt x="342" y="88"/>
                </a:lnTo>
                <a:lnTo>
                  <a:pt x="311" y="50"/>
                </a:lnTo>
                <a:lnTo>
                  <a:pt x="260" y="27"/>
                </a:lnTo>
                <a:lnTo>
                  <a:pt x="19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9">
            <a:extLst>
              <a:ext uri="{FF2B5EF4-FFF2-40B4-BE49-F238E27FC236}">
                <a16:creationId xmlns:a16="http://schemas.microsoft.com/office/drawing/2014/main" id="{4173FDB6-1302-6148-A400-550E7DAF13E6}"/>
              </a:ext>
            </a:extLst>
          </p:cNvPr>
          <p:cNvSpPr>
            <a:spLocks/>
          </p:cNvSpPr>
          <p:nvPr/>
        </p:nvSpPr>
        <p:spPr bwMode="auto">
          <a:xfrm>
            <a:off x="14589125" y="11055350"/>
            <a:ext cx="5265738" cy="782638"/>
          </a:xfrm>
          <a:custGeom>
            <a:avLst/>
            <a:gdLst>
              <a:gd name="T0" fmla="*/ 367 w 3317"/>
              <a:gd name="T1" fmla="*/ 289 h 493"/>
              <a:gd name="T2" fmla="*/ 202 w 3317"/>
              <a:gd name="T3" fmla="*/ 289 h 493"/>
              <a:gd name="T4" fmla="*/ 239 w 3317"/>
              <a:gd name="T5" fmla="*/ 292 h 493"/>
              <a:gd name="T6" fmla="*/ 266 w 3317"/>
              <a:gd name="T7" fmla="*/ 302 h 493"/>
              <a:gd name="T8" fmla="*/ 282 w 3317"/>
              <a:gd name="T9" fmla="*/ 320 h 493"/>
              <a:gd name="T10" fmla="*/ 288 w 3317"/>
              <a:gd name="T11" fmla="*/ 346 h 493"/>
              <a:gd name="T12" fmla="*/ 283 w 3317"/>
              <a:gd name="T13" fmla="*/ 371 h 493"/>
              <a:gd name="T14" fmla="*/ 269 w 3317"/>
              <a:gd name="T15" fmla="*/ 388 h 493"/>
              <a:gd name="T16" fmla="*/ 245 w 3317"/>
              <a:gd name="T17" fmla="*/ 397 h 493"/>
              <a:gd name="T18" fmla="*/ 210 w 3317"/>
              <a:gd name="T19" fmla="*/ 401 h 493"/>
              <a:gd name="T20" fmla="*/ 381 w 3317"/>
              <a:gd name="T21" fmla="*/ 401 h 493"/>
              <a:gd name="T22" fmla="*/ 390 w 3317"/>
              <a:gd name="T23" fmla="*/ 359 h 493"/>
              <a:gd name="T24" fmla="*/ 382 w 3317"/>
              <a:gd name="T25" fmla="*/ 314 h 493"/>
              <a:gd name="T26" fmla="*/ 367 w 3317"/>
              <a:gd name="T27" fmla="*/ 289 h 4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17" h="493">
                <a:moveTo>
                  <a:pt x="367" y="289"/>
                </a:moveTo>
                <a:lnTo>
                  <a:pt x="202" y="289"/>
                </a:lnTo>
                <a:lnTo>
                  <a:pt x="239" y="292"/>
                </a:lnTo>
                <a:lnTo>
                  <a:pt x="266" y="302"/>
                </a:lnTo>
                <a:lnTo>
                  <a:pt x="282" y="320"/>
                </a:lnTo>
                <a:lnTo>
                  <a:pt x="288" y="346"/>
                </a:lnTo>
                <a:lnTo>
                  <a:pt x="283" y="371"/>
                </a:lnTo>
                <a:lnTo>
                  <a:pt x="269" y="388"/>
                </a:lnTo>
                <a:lnTo>
                  <a:pt x="245" y="397"/>
                </a:lnTo>
                <a:lnTo>
                  <a:pt x="210" y="401"/>
                </a:lnTo>
                <a:lnTo>
                  <a:pt x="381" y="401"/>
                </a:lnTo>
                <a:lnTo>
                  <a:pt x="390" y="359"/>
                </a:lnTo>
                <a:lnTo>
                  <a:pt x="382" y="314"/>
                </a:lnTo>
                <a:lnTo>
                  <a:pt x="367" y="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a:extLst>
              <a:ext uri="{FF2B5EF4-FFF2-40B4-BE49-F238E27FC236}">
                <a16:creationId xmlns:a16="http://schemas.microsoft.com/office/drawing/2014/main" id="{FD6DC7A9-4BA3-AF4C-9654-40439FF8576B}"/>
              </a:ext>
            </a:extLst>
          </p:cNvPr>
          <p:cNvSpPr>
            <a:spLocks/>
          </p:cNvSpPr>
          <p:nvPr/>
        </p:nvSpPr>
        <p:spPr bwMode="auto">
          <a:xfrm>
            <a:off x="14589125" y="11837988"/>
            <a:ext cx="5265738" cy="782637"/>
          </a:xfrm>
          <a:custGeom>
            <a:avLst/>
            <a:gdLst>
              <a:gd name="T0" fmla="*/ 345 w 3317"/>
              <a:gd name="T1" fmla="*/ 101 h 493"/>
              <a:gd name="T2" fmla="*/ 179 w 3317"/>
              <a:gd name="T3" fmla="*/ 101 h 493"/>
              <a:gd name="T4" fmla="*/ 211 w 3317"/>
              <a:gd name="T5" fmla="*/ 104 h 493"/>
              <a:gd name="T6" fmla="*/ 235 w 3317"/>
              <a:gd name="T7" fmla="*/ 113 h 493"/>
              <a:gd name="T8" fmla="*/ 249 w 3317"/>
              <a:gd name="T9" fmla="*/ 129 h 493"/>
              <a:gd name="T10" fmla="*/ 255 w 3317"/>
              <a:gd name="T11" fmla="*/ 154 h 493"/>
              <a:gd name="T12" fmla="*/ 249 w 3317"/>
              <a:gd name="T13" fmla="*/ 178 h 493"/>
              <a:gd name="T14" fmla="*/ 234 w 3317"/>
              <a:gd name="T15" fmla="*/ 194 h 493"/>
              <a:gd name="T16" fmla="*/ 209 w 3317"/>
              <a:gd name="T17" fmla="*/ 203 h 493"/>
              <a:gd name="T18" fmla="*/ 177 w 3317"/>
              <a:gd name="T19" fmla="*/ 206 h 493"/>
              <a:gd name="T20" fmla="*/ 332 w 3317"/>
              <a:gd name="T21" fmla="*/ 206 h 493"/>
              <a:gd name="T22" fmla="*/ 334 w 3317"/>
              <a:gd name="T23" fmla="*/ 204 h 493"/>
              <a:gd name="T24" fmla="*/ 348 w 3317"/>
              <a:gd name="T25" fmla="*/ 176 h 493"/>
              <a:gd name="T26" fmla="*/ 353 w 3317"/>
              <a:gd name="T27" fmla="*/ 143 h 493"/>
              <a:gd name="T28" fmla="*/ 345 w 3317"/>
              <a:gd name="T29" fmla="*/ 101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345" y="101"/>
                </a:moveTo>
                <a:lnTo>
                  <a:pt x="179" y="101"/>
                </a:lnTo>
                <a:lnTo>
                  <a:pt x="211" y="104"/>
                </a:lnTo>
                <a:lnTo>
                  <a:pt x="235" y="113"/>
                </a:lnTo>
                <a:lnTo>
                  <a:pt x="249" y="129"/>
                </a:lnTo>
                <a:lnTo>
                  <a:pt x="255" y="154"/>
                </a:lnTo>
                <a:lnTo>
                  <a:pt x="249" y="178"/>
                </a:lnTo>
                <a:lnTo>
                  <a:pt x="234" y="194"/>
                </a:lnTo>
                <a:lnTo>
                  <a:pt x="209" y="203"/>
                </a:lnTo>
                <a:lnTo>
                  <a:pt x="177" y="206"/>
                </a:lnTo>
                <a:lnTo>
                  <a:pt x="332" y="206"/>
                </a:lnTo>
                <a:lnTo>
                  <a:pt x="334" y="204"/>
                </a:lnTo>
                <a:lnTo>
                  <a:pt x="348" y="176"/>
                </a:lnTo>
                <a:lnTo>
                  <a:pt x="353" y="143"/>
                </a:lnTo>
                <a:lnTo>
                  <a:pt x="345"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BD5E1121-774C-8F4C-9ED8-0F7515016A2A}"/>
              </a:ext>
            </a:extLst>
          </p:cNvPr>
          <p:cNvSpPr>
            <a:spLocks/>
          </p:cNvSpPr>
          <p:nvPr/>
        </p:nvSpPr>
        <p:spPr bwMode="auto">
          <a:xfrm>
            <a:off x="14589125" y="12620625"/>
            <a:ext cx="5265738" cy="782638"/>
          </a:xfrm>
          <a:custGeom>
            <a:avLst/>
            <a:gdLst>
              <a:gd name="T0" fmla="*/ 641 w 3317"/>
              <a:gd name="T1" fmla="*/ 117 h 493"/>
              <a:gd name="T2" fmla="*/ 565 w 3317"/>
              <a:gd name="T3" fmla="*/ 131 h 493"/>
              <a:gd name="T4" fmla="*/ 505 w 3317"/>
              <a:gd name="T5" fmla="*/ 171 h 493"/>
              <a:gd name="T6" fmla="*/ 465 w 3317"/>
              <a:gd name="T7" fmla="*/ 230 h 493"/>
              <a:gd name="T8" fmla="*/ 451 w 3317"/>
              <a:gd name="T9" fmla="*/ 305 h 493"/>
              <a:gd name="T10" fmla="*/ 465 w 3317"/>
              <a:gd name="T11" fmla="*/ 380 h 493"/>
              <a:gd name="T12" fmla="*/ 505 w 3317"/>
              <a:gd name="T13" fmla="*/ 439 h 493"/>
              <a:gd name="T14" fmla="*/ 565 w 3317"/>
              <a:gd name="T15" fmla="*/ 478 h 493"/>
              <a:gd name="T16" fmla="*/ 641 w 3317"/>
              <a:gd name="T17" fmla="*/ 492 h 493"/>
              <a:gd name="T18" fmla="*/ 718 w 3317"/>
              <a:gd name="T19" fmla="*/ 478 h 493"/>
              <a:gd name="T20" fmla="*/ 779 w 3317"/>
              <a:gd name="T21" fmla="*/ 439 h 493"/>
              <a:gd name="T22" fmla="*/ 802 w 3317"/>
              <a:gd name="T23" fmla="*/ 405 h 493"/>
              <a:gd name="T24" fmla="*/ 641 w 3317"/>
              <a:gd name="T25" fmla="*/ 405 h 493"/>
              <a:gd name="T26" fmla="*/ 601 w 3317"/>
              <a:gd name="T27" fmla="*/ 397 h 493"/>
              <a:gd name="T28" fmla="*/ 570 w 3317"/>
              <a:gd name="T29" fmla="*/ 376 h 493"/>
              <a:gd name="T30" fmla="*/ 550 w 3317"/>
              <a:gd name="T31" fmla="*/ 345 h 493"/>
              <a:gd name="T32" fmla="*/ 543 w 3317"/>
              <a:gd name="T33" fmla="*/ 305 h 493"/>
              <a:gd name="T34" fmla="*/ 550 w 3317"/>
              <a:gd name="T35" fmla="*/ 266 h 493"/>
              <a:gd name="T36" fmla="*/ 570 w 3317"/>
              <a:gd name="T37" fmla="*/ 233 h 493"/>
              <a:gd name="T38" fmla="*/ 601 w 3317"/>
              <a:gd name="T39" fmla="*/ 212 h 493"/>
              <a:gd name="T40" fmla="*/ 641 w 3317"/>
              <a:gd name="T41" fmla="*/ 204 h 493"/>
              <a:gd name="T42" fmla="*/ 801 w 3317"/>
              <a:gd name="T43" fmla="*/ 204 h 493"/>
              <a:gd name="T44" fmla="*/ 779 w 3317"/>
              <a:gd name="T45" fmla="*/ 171 h 493"/>
              <a:gd name="T46" fmla="*/ 718 w 3317"/>
              <a:gd name="T47" fmla="*/ 131 h 493"/>
              <a:gd name="T48" fmla="*/ 641 w 3317"/>
              <a:gd name="T49" fmla="*/ 117 h 4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7" h="493">
                <a:moveTo>
                  <a:pt x="641" y="117"/>
                </a:moveTo>
                <a:lnTo>
                  <a:pt x="565" y="131"/>
                </a:lnTo>
                <a:lnTo>
                  <a:pt x="505" y="171"/>
                </a:lnTo>
                <a:lnTo>
                  <a:pt x="465" y="230"/>
                </a:lnTo>
                <a:lnTo>
                  <a:pt x="451" y="305"/>
                </a:lnTo>
                <a:lnTo>
                  <a:pt x="465" y="380"/>
                </a:lnTo>
                <a:lnTo>
                  <a:pt x="505" y="439"/>
                </a:lnTo>
                <a:lnTo>
                  <a:pt x="565" y="478"/>
                </a:lnTo>
                <a:lnTo>
                  <a:pt x="641" y="492"/>
                </a:lnTo>
                <a:lnTo>
                  <a:pt x="718" y="478"/>
                </a:lnTo>
                <a:lnTo>
                  <a:pt x="779" y="439"/>
                </a:lnTo>
                <a:lnTo>
                  <a:pt x="802" y="405"/>
                </a:lnTo>
                <a:lnTo>
                  <a:pt x="641" y="405"/>
                </a:lnTo>
                <a:lnTo>
                  <a:pt x="601" y="397"/>
                </a:lnTo>
                <a:lnTo>
                  <a:pt x="570" y="376"/>
                </a:lnTo>
                <a:lnTo>
                  <a:pt x="550" y="345"/>
                </a:lnTo>
                <a:lnTo>
                  <a:pt x="543" y="305"/>
                </a:lnTo>
                <a:lnTo>
                  <a:pt x="550" y="266"/>
                </a:lnTo>
                <a:lnTo>
                  <a:pt x="570" y="233"/>
                </a:lnTo>
                <a:lnTo>
                  <a:pt x="601" y="212"/>
                </a:lnTo>
                <a:lnTo>
                  <a:pt x="641" y="204"/>
                </a:lnTo>
                <a:lnTo>
                  <a:pt x="801" y="204"/>
                </a:lnTo>
                <a:lnTo>
                  <a:pt x="779" y="171"/>
                </a:lnTo>
                <a:lnTo>
                  <a:pt x="718" y="131"/>
                </a:lnTo>
                <a:lnTo>
                  <a:pt x="641"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a:extLst>
              <a:ext uri="{FF2B5EF4-FFF2-40B4-BE49-F238E27FC236}">
                <a16:creationId xmlns:a16="http://schemas.microsoft.com/office/drawing/2014/main" id="{19544FCF-498A-EA4B-9D4B-4987D35FAF04}"/>
              </a:ext>
            </a:extLst>
          </p:cNvPr>
          <p:cNvSpPr>
            <a:spLocks/>
          </p:cNvSpPr>
          <p:nvPr/>
        </p:nvSpPr>
        <p:spPr bwMode="auto">
          <a:xfrm>
            <a:off x="14589125" y="13403263"/>
            <a:ext cx="5265738" cy="782637"/>
          </a:xfrm>
          <a:custGeom>
            <a:avLst/>
            <a:gdLst>
              <a:gd name="T0" fmla="*/ 801 w 3317"/>
              <a:gd name="T1" fmla="*/ 204 h 493"/>
              <a:gd name="T2" fmla="*/ 641 w 3317"/>
              <a:gd name="T3" fmla="*/ 204 h 493"/>
              <a:gd name="T4" fmla="*/ 682 w 3317"/>
              <a:gd name="T5" fmla="*/ 212 h 493"/>
              <a:gd name="T6" fmla="*/ 714 w 3317"/>
              <a:gd name="T7" fmla="*/ 233 h 493"/>
              <a:gd name="T8" fmla="*/ 734 w 3317"/>
              <a:gd name="T9" fmla="*/ 266 h 493"/>
              <a:gd name="T10" fmla="*/ 741 w 3317"/>
              <a:gd name="T11" fmla="*/ 305 h 493"/>
              <a:gd name="T12" fmla="*/ 734 w 3317"/>
              <a:gd name="T13" fmla="*/ 345 h 493"/>
              <a:gd name="T14" fmla="*/ 714 w 3317"/>
              <a:gd name="T15" fmla="*/ 376 h 493"/>
              <a:gd name="T16" fmla="*/ 682 w 3317"/>
              <a:gd name="T17" fmla="*/ 397 h 493"/>
              <a:gd name="T18" fmla="*/ 641 w 3317"/>
              <a:gd name="T19" fmla="*/ 405 h 493"/>
              <a:gd name="T20" fmla="*/ 802 w 3317"/>
              <a:gd name="T21" fmla="*/ 405 h 493"/>
              <a:gd name="T22" fmla="*/ 819 w 3317"/>
              <a:gd name="T23" fmla="*/ 380 h 493"/>
              <a:gd name="T24" fmla="*/ 833 w 3317"/>
              <a:gd name="T25" fmla="*/ 305 h 493"/>
              <a:gd name="T26" fmla="*/ 819 w 3317"/>
              <a:gd name="T27" fmla="*/ 230 h 493"/>
              <a:gd name="T28" fmla="*/ 801 w 3317"/>
              <a:gd name="T29" fmla="*/ 204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801" y="204"/>
                </a:moveTo>
                <a:lnTo>
                  <a:pt x="641" y="204"/>
                </a:lnTo>
                <a:lnTo>
                  <a:pt x="682" y="212"/>
                </a:lnTo>
                <a:lnTo>
                  <a:pt x="714" y="233"/>
                </a:lnTo>
                <a:lnTo>
                  <a:pt x="734" y="266"/>
                </a:lnTo>
                <a:lnTo>
                  <a:pt x="741" y="305"/>
                </a:lnTo>
                <a:lnTo>
                  <a:pt x="734" y="345"/>
                </a:lnTo>
                <a:lnTo>
                  <a:pt x="714" y="376"/>
                </a:lnTo>
                <a:lnTo>
                  <a:pt x="682" y="397"/>
                </a:lnTo>
                <a:lnTo>
                  <a:pt x="641" y="405"/>
                </a:lnTo>
                <a:lnTo>
                  <a:pt x="802" y="405"/>
                </a:lnTo>
                <a:lnTo>
                  <a:pt x="819" y="380"/>
                </a:lnTo>
                <a:lnTo>
                  <a:pt x="833" y="305"/>
                </a:lnTo>
                <a:lnTo>
                  <a:pt x="819" y="230"/>
                </a:lnTo>
                <a:lnTo>
                  <a:pt x="801"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a:extLst>
              <a:ext uri="{FF2B5EF4-FFF2-40B4-BE49-F238E27FC236}">
                <a16:creationId xmlns:a16="http://schemas.microsoft.com/office/drawing/2014/main" id="{96E4B7D0-03D3-5141-9A21-AC1F7FEB81AB}"/>
              </a:ext>
            </a:extLst>
          </p:cNvPr>
          <p:cNvSpPr>
            <a:spLocks/>
          </p:cNvSpPr>
          <p:nvPr/>
        </p:nvSpPr>
        <p:spPr bwMode="auto">
          <a:xfrm>
            <a:off x="14589125" y="14185900"/>
            <a:ext cx="5265738" cy="782638"/>
          </a:xfrm>
          <a:custGeom>
            <a:avLst/>
            <a:gdLst>
              <a:gd name="T0" fmla="*/ 1086 w 3317"/>
              <a:gd name="T1" fmla="*/ 117 h 493"/>
              <a:gd name="T2" fmla="*/ 1010 w 3317"/>
              <a:gd name="T3" fmla="*/ 131 h 493"/>
              <a:gd name="T4" fmla="*/ 950 w 3317"/>
              <a:gd name="T5" fmla="*/ 171 h 493"/>
              <a:gd name="T6" fmla="*/ 910 w 3317"/>
              <a:gd name="T7" fmla="*/ 230 h 493"/>
              <a:gd name="T8" fmla="*/ 896 w 3317"/>
              <a:gd name="T9" fmla="*/ 305 h 493"/>
              <a:gd name="T10" fmla="*/ 910 w 3317"/>
              <a:gd name="T11" fmla="*/ 380 h 493"/>
              <a:gd name="T12" fmla="*/ 950 w 3317"/>
              <a:gd name="T13" fmla="*/ 439 h 493"/>
              <a:gd name="T14" fmla="*/ 1010 w 3317"/>
              <a:gd name="T15" fmla="*/ 478 h 493"/>
              <a:gd name="T16" fmla="*/ 1086 w 3317"/>
              <a:gd name="T17" fmla="*/ 492 h 493"/>
              <a:gd name="T18" fmla="*/ 1163 w 3317"/>
              <a:gd name="T19" fmla="*/ 478 h 493"/>
              <a:gd name="T20" fmla="*/ 1224 w 3317"/>
              <a:gd name="T21" fmla="*/ 439 h 493"/>
              <a:gd name="T22" fmla="*/ 1247 w 3317"/>
              <a:gd name="T23" fmla="*/ 405 h 493"/>
              <a:gd name="T24" fmla="*/ 1086 w 3317"/>
              <a:gd name="T25" fmla="*/ 405 h 493"/>
              <a:gd name="T26" fmla="*/ 1046 w 3317"/>
              <a:gd name="T27" fmla="*/ 397 h 493"/>
              <a:gd name="T28" fmla="*/ 1015 w 3317"/>
              <a:gd name="T29" fmla="*/ 376 h 493"/>
              <a:gd name="T30" fmla="*/ 995 w 3317"/>
              <a:gd name="T31" fmla="*/ 345 h 493"/>
              <a:gd name="T32" fmla="*/ 988 w 3317"/>
              <a:gd name="T33" fmla="*/ 305 h 493"/>
              <a:gd name="T34" fmla="*/ 995 w 3317"/>
              <a:gd name="T35" fmla="*/ 266 h 493"/>
              <a:gd name="T36" fmla="*/ 1015 w 3317"/>
              <a:gd name="T37" fmla="*/ 233 h 493"/>
              <a:gd name="T38" fmla="*/ 1046 w 3317"/>
              <a:gd name="T39" fmla="*/ 212 h 493"/>
              <a:gd name="T40" fmla="*/ 1086 w 3317"/>
              <a:gd name="T41" fmla="*/ 204 h 493"/>
              <a:gd name="T42" fmla="*/ 1246 w 3317"/>
              <a:gd name="T43" fmla="*/ 204 h 493"/>
              <a:gd name="T44" fmla="*/ 1224 w 3317"/>
              <a:gd name="T45" fmla="*/ 171 h 493"/>
              <a:gd name="T46" fmla="*/ 1163 w 3317"/>
              <a:gd name="T47" fmla="*/ 131 h 493"/>
              <a:gd name="T48" fmla="*/ 1086 w 3317"/>
              <a:gd name="T49" fmla="*/ 117 h 4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7" h="493">
                <a:moveTo>
                  <a:pt x="1086" y="117"/>
                </a:moveTo>
                <a:lnTo>
                  <a:pt x="1010" y="131"/>
                </a:lnTo>
                <a:lnTo>
                  <a:pt x="950" y="171"/>
                </a:lnTo>
                <a:lnTo>
                  <a:pt x="910" y="230"/>
                </a:lnTo>
                <a:lnTo>
                  <a:pt x="896" y="305"/>
                </a:lnTo>
                <a:lnTo>
                  <a:pt x="910" y="380"/>
                </a:lnTo>
                <a:lnTo>
                  <a:pt x="950" y="439"/>
                </a:lnTo>
                <a:lnTo>
                  <a:pt x="1010" y="478"/>
                </a:lnTo>
                <a:lnTo>
                  <a:pt x="1086" y="492"/>
                </a:lnTo>
                <a:lnTo>
                  <a:pt x="1163" y="478"/>
                </a:lnTo>
                <a:lnTo>
                  <a:pt x="1224" y="439"/>
                </a:lnTo>
                <a:lnTo>
                  <a:pt x="1247" y="405"/>
                </a:lnTo>
                <a:lnTo>
                  <a:pt x="1086" y="405"/>
                </a:lnTo>
                <a:lnTo>
                  <a:pt x="1046" y="397"/>
                </a:lnTo>
                <a:lnTo>
                  <a:pt x="1015" y="376"/>
                </a:lnTo>
                <a:lnTo>
                  <a:pt x="995" y="345"/>
                </a:lnTo>
                <a:lnTo>
                  <a:pt x="988" y="305"/>
                </a:lnTo>
                <a:lnTo>
                  <a:pt x="995" y="266"/>
                </a:lnTo>
                <a:lnTo>
                  <a:pt x="1015" y="233"/>
                </a:lnTo>
                <a:lnTo>
                  <a:pt x="1046" y="212"/>
                </a:lnTo>
                <a:lnTo>
                  <a:pt x="1086" y="204"/>
                </a:lnTo>
                <a:lnTo>
                  <a:pt x="1246" y="204"/>
                </a:lnTo>
                <a:lnTo>
                  <a:pt x="1224" y="171"/>
                </a:lnTo>
                <a:lnTo>
                  <a:pt x="1163" y="131"/>
                </a:lnTo>
                <a:lnTo>
                  <a:pt x="1086"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a:extLst>
              <a:ext uri="{FF2B5EF4-FFF2-40B4-BE49-F238E27FC236}">
                <a16:creationId xmlns:a16="http://schemas.microsoft.com/office/drawing/2014/main" id="{60C92B01-B144-434C-87D1-81E4E01DDD9A}"/>
              </a:ext>
            </a:extLst>
          </p:cNvPr>
          <p:cNvSpPr>
            <a:spLocks/>
          </p:cNvSpPr>
          <p:nvPr/>
        </p:nvSpPr>
        <p:spPr bwMode="auto">
          <a:xfrm>
            <a:off x="14589125" y="14968538"/>
            <a:ext cx="5265738" cy="782637"/>
          </a:xfrm>
          <a:custGeom>
            <a:avLst/>
            <a:gdLst>
              <a:gd name="T0" fmla="*/ 1246 w 3317"/>
              <a:gd name="T1" fmla="*/ 204 h 493"/>
              <a:gd name="T2" fmla="*/ 1086 w 3317"/>
              <a:gd name="T3" fmla="*/ 204 h 493"/>
              <a:gd name="T4" fmla="*/ 1127 w 3317"/>
              <a:gd name="T5" fmla="*/ 212 h 493"/>
              <a:gd name="T6" fmla="*/ 1159 w 3317"/>
              <a:gd name="T7" fmla="*/ 233 h 493"/>
              <a:gd name="T8" fmla="*/ 1179 w 3317"/>
              <a:gd name="T9" fmla="*/ 266 h 493"/>
              <a:gd name="T10" fmla="*/ 1186 w 3317"/>
              <a:gd name="T11" fmla="*/ 305 h 493"/>
              <a:gd name="T12" fmla="*/ 1179 w 3317"/>
              <a:gd name="T13" fmla="*/ 345 h 493"/>
              <a:gd name="T14" fmla="*/ 1159 w 3317"/>
              <a:gd name="T15" fmla="*/ 376 h 493"/>
              <a:gd name="T16" fmla="*/ 1127 w 3317"/>
              <a:gd name="T17" fmla="*/ 397 h 493"/>
              <a:gd name="T18" fmla="*/ 1086 w 3317"/>
              <a:gd name="T19" fmla="*/ 405 h 493"/>
              <a:gd name="T20" fmla="*/ 1247 w 3317"/>
              <a:gd name="T21" fmla="*/ 405 h 493"/>
              <a:gd name="T22" fmla="*/ 1264 w 3317"/>
              <a:gd name="T23" fmla="*/ 380 h 493"/>
              <a:gd name="T24" fmla="*/ 1278 w 3317"/>
              <a:gd name="T25" fmla="*/ 305 h 493"/>
              <a:gd name="T26" fmla="*/ 1264 w 3317"/>
              <a:gd name="T27" fmla="*/ 230 h 493"/>
              <a:gd name="T28" fmla="*/ 1246 w 3317"/>
              <a:gd name="T29" fmla="*/ 204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1246" y="204"/>
                </a:moveTo>
                <a:lnTo>
                  <a:pt x="1086" y="204"/>
                </a:lnTo>
                <a:lnTo>
                  <a:pt x="1127" y="212"/>
                </a:lnTo>
                <a:lnTo>
                  <a:pt x="1159" y="233"/>
                </a:lnTo>
                <a:lnTo>
                  <a:pt x="1179" y="266"/>
                </a:lnTo>
                <a:lnTo>
                  <a:pt x="1186" y="305"/>
                </a:lnTo>
                <a:lnTo>
                  <a:pt x="1179" y="345"/>
                </a:lnTo>
                <a:lnTo>
                  <a:pt x="1159" y="376"/>
                </a:lnTo>
                <a:lnTo>
                  <a:pt x="1127" y="397"/>
                </a:lnTo>
                <a:lnTo>
                  <a:pt x="1086" y="405"/>
                </a:lnTo>
                <a:lnTo>
                  <a:pt x="1247" y="405"/>
                </a:lnTo>
                <a:lnTo>
                  <a:pt x="1264" y="380"/>
                </a:lnTo>
                <a:lnTo>
                  <a:pt x="1278" y="305"/>
                </a:lnTo>
                <a:lnTo>
                  <a:pt x="1264" y="230"/>
                </a:lnTo>
                <a:lnTo>
                  <a:pt x="1246"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a:extLst>
              <a:ext uri="{FF2B5EF4-FFF2-40B4-BE49-F238E27FC236}">
                <a16:creationId xmlns:a16="http://schemas.microsoft.com/office/drawing/2014/main" id="{1C64891D-6EA0-2B4F-B84A-686CD4563FCC}"/>
              </a:ext>
            </a:extLst>
          </p:cNvPr>
          <p:cNvSpPr>
            <a:spLocks/>
          </p:cNvSpPr>
          <p:nvPr/>
        </p:nvSpPr>
        <p:spPr bwMode="auto">
          <a:xfrm>
            <a:off x="14589125" y="15751175"/>
            <a:ext cx="5265738" cy="782638"/>
          </a:xfrm>
          <a:custGeom>
            <a:avLst/>
            <a:gdLst>
              <a:gd name="T0" fmla="*/ 1460 w 3317"/>
              <a:gd name="T1" fmla="*/ 0 h 493"/>
              <a:gd name="T2" fmla="*/ 1365 w 3317"/>
              <a:gd name="T3" fmla="*/ 0 h 493"/>
              <a:gd name="T4" fmla="*/ 1365 w 3317"/>
              <a:gd name="T5" fmla="*/ 482 h 493"/>
              <a:gd name="T6" fmla="*/ 1460 w 3317"/>
              <a:gd name="T7" fmla="*/ 482 h 493"/>
              <a:gd name="T8" fmla="*/ 1460 w 3317"/>
              <a:gd name="T9" fmla="*/ 344 h 493"/>
              <a:gd name="T10" fmla="*/ 1479 w 3317"/>
              <a:gd name="T11" fmla="*/ 343 h 493"/>
              <a:gd name="T12" fmla="*/ 1497 w 3317"/>
              <a:gd name="T13" fmla="*/ 342 h 493"/>
              <a:gd name="T14" fmla="*/ 1515 w 3317"/>
              <a:gd name="T15" fmla="*/ 340 h 493"/>
              <a:gd name="T16" fmla="*/ 1532 w 3317"/>
              <a:gd name="T17" fmla="*/ 337 h 493"/>
              <a:gd name="T18" fmla="*/ 1636 w 3317"/>
              <a:gd name="T19" fmla="*/ 337 h 493"/>
              <a:gd name="T20" fmla="*/ 1615 w 3317"/>
              <a:gd name="T21" fmla="*/ 305 h 493"/>
              <a:gd name="T22" fmla="*/ 1651 w 3317"/>
              <a:gd name="T23" fmla="*/ 275 h 493"/>
              <a:gd name="T24" fmla="*/ 1662 w 3317"/>
              <a:gd name="T25" fmla="*/ 259 h 493"/>
              <a:gd name="T26" fmla="*/ 1460 w 3317"/>
              <a:gd name="T27" fmla="*/ 259 h 493"/>
              <a:gd name="T28" fmla="*/ 1460 w 3317"/>
              <a:gd name="T29" fmla="*/ 0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1460" y="0"/>
                </a:moveTo>
                <a:lnTo>
                  <a:pt x="1365" y="0"/>
                </a:lnTo>
                <a:lnTo>
                  <a:pt x="1365" y="482"/>
                </a:lnTo>
                <a:lnTo>
                  <a:pt x="1460" y="482"/>
                </a:lnTo>
                <a:lnTo>
                  <a:pt x="1460" y="344"/>
                </a:lnTo>
                <a:lnTo>
                  <a:pt x="1479" y="343"/>
                </a:lnTo>
                <a:lnTo>
                  <a:pt x="1497" y="342"/>
                </a:lnTo>
                <a:lnTo>
                  <a:pt x="1515" y="340"/>
                </a:lnTo>
                <a:lnTo>
                  <a:pt x="1532" y="337"/>
                </a:lnTo>
                <a:lnTo>
                  <a:pt x="1636" y="337"/>
                </a:lnTo>
                <a:lnTo>
                  <a:pt x="1615" y="305"/>
                </a:lnTo>
                <a:lnTo>
                  <a:pt x="1651" y="275"/>
                </a:lnTo>
                <a:lnTo>
                  <a:pt x="1662" y="259"/>
                </a:lnTo>
                <a:lnTo>
                  <a:pt x="1460" y="259"/>
                </a:lnTo>
                <a:lnTo>
                  <a:pt x="14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a:extLst>
              <a:ext uri="{FF2B5EF4-FFF2-40B4-BE49-F238E27FC236}">
                <a16:creationId xmlns:a16="http://schemas.microsoft.com/office/drawing/2014/main" id="{B0188276-983B-E84C-89A7-49E57E1ADFB3}"/>
              </a:ext>
            </a:extLst>
          </p:cNvPr>
          <p:cNvSpPr>
            <a:spLocks/>
          </p:cNvSpPr>
          <p:nvPr/>
        </p:nvSpPr>
        <p:spPr bwMode="auto">
          <a:xfrm>
            <a:off x="14589125" y="16533813"/>
            <a:ext cx="5265738" cy="782637"/>
          </a:xfrm>
          <a:custGeom>
            <a:avLst/>
            <a:gdLst>
              <a:gd name="T0" fmla="*/ 1636 w 3317"/>
              <a:gd name="T1" fmla="*/ 337 h 493"/>
              <a:gd name="T2" fmla="*/ 1532 w 3317"/>
              <a:gd name="T3" fmla="*/ 337 h 493"/>
              <a:gd name="T4" fmla="*/ 1619 w 3317"/>
              <a:gd name="T5" fmla="*/ 482 h 493"/>
              <a:gd name="T6" fmla="*/ 1721 w 3317"/>
              <a:gd name="T7" fmla="*/ 482 h 493"/>
              <a:gd name="T8" fmla="*/ 1721 w 3317"/>
              <a:gd name="T9" fmla="*/ 467 h 493"/>
              <a:gd name="T10" fmla="*/ 1636 w 3317"/>
              <a:gd name="T11" fmla="*/ 337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7" h="493">
                <a:moveTo>
                  <a:pt x="1636" y="337"/>
                </a:moveTo>
                <a:lnTo>
                  <a:pt x="1532" y="337"/>
                </a:lnTo>
                <a:lnTo>
                  <a:pt x="1619" y="482"/>
                </a:lnTo>
                <a:lnTo>
                  <a:pt x="1721" y="482"/>
                </a:lnTo>
                <a:lnTo>
                  <a:pt x="1721" y="467"/>
                </a:lnTo>
                <a:lnTo>
                  <a:pt x="1636" y="3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a:extLst>
              <a:ext uri="{FF2B5EF4-FFF2-40B4-BE49-F238E27FC236}">
                <a16:creationId xmlns:a16="http://schemas.microsoft.com/office/drawing/2014/main" id="{7595BC28-9745-154A-8DB7-0DE761597A28}"/>
              </a:ext>
            </a:extLst>
          </p:cNvPr>
          <p:cNvSpPr>
            <a:spLocks/>
          </p:cNvSpPr>
          <p:nvPr/>
        </p:nvSpPr>
        <p:spPr bwMode="auto">
          <a:xfrm>
            <a:off x="14589125" y="17316450"/>
            <a:ext cx="5265738" cy="782638"/>
          </a:xfrm>
          <a:custGeom>
            <a:avLst/>
            <a:gdLst>
              <a:gd name="T0" fmla="*/ 1712 w 3317"/>
              <a:gd name="T1" fmla="*/ 127 h 493"/>
              <a:gd name="T2" fmla="*/ 1617 w 3317"/>
              <a:gd name="T3" fmla="*/ 127 h 493"/>
              <a:gd name="T4" fmla="*/ 1594 w 3317"/>
              <a:gd name="T5" fmla="*/ 196 h 493"/>
              <a:gd name="T6" fmla="*/ 1560 w 3317"/>
              <a:gd name="T7" fmla="*/ 236 h 493"/>
              <a:gd name="T8" fmla="*/ 1515 w 3317"/>
              <a:gd name="T9" fmla="*/ 255 h 493"/>
              <a:gd name="T10" fmla="*/ 1460 w 3317"/>
              <a:gd name="T11" fmla="*/ 259 h 493"/>
              <a:gd name="T12" fmla="*/ 1662 w 3317"/>
              <a:gd name="T13" fmla="*/ 259 h 493"/>
              <a:gd name="T14" fmla="*/ 1678 w 3317"/>
              <a:gd name="T15" fmla="*/ 235 h 493"/>
              <a:gd name="T16" fmla="*/ 1699 w 3317"/>
              <a:gd name="T17" fmla="*/ 186 h 493"/>
              <a:gd name="T18" fmla="*/ 1712 w 3317"/>
              <a:gd name="T19" fmla="*/ 127 h 4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17" h="493">
                <a:moveTo>
                  <a:pt x="1712" y="127"/>
                </a:moveTo>
                <a:lnTo>
                  <a:pt x="1617" y="127"/>
                </a:lnTo>
                <a:lnTo>
                  <a:pt x="1594" y="196"/>
                </a:lnTo>
                <a:lnTo>
                  <a:pt x="1560" y="236"/>
                </a:lnTo>
                <a:lnTo>
                  <a:pt x="1515" y="255"/>
                </a:lnTo>
                <a:lnTo>
                  <a:pt x="1460" y="259"/>
                </a:lnTo>
                <a:lnTo>
                  <a:pt x="1662" y="259"/>
                </a:lnTo>
                <a:lnTo>
                  <a:pt x="1678" y="235"/>
                </a:lnTo>
                <a:lnTo>
                  <a:pt x="1699" y="186"/>
                </a:lnTo>
                <a:lnTo>
                  <a:pt x="1712"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a:extLst>
              <a:ext uri="{FF2B5EF4-FFF2-40B4-BE49-F238E27FC236}">
                <a16:creationId xmlns:a16="http://schemas.microsoft.com/office/drawing/2014/main" id="{CF947C95-623B-CD44-8992-5DB55D9FE08B}"/>
              </a:ext>
            </a:extLst>
          </p:cNvPr>
          <p:cNvSpPr>
            <a:spLocks/>
          </p:cNvSpPr>
          <p:nvPr/>
        </p:nvSpPr>
        <p:spPr bwMode="auto">
          <a:xfrm>
            <a:off x="14589125" y="18099088"/>
            <a:ext cx="5265738" cy="782637"/>
          </a:xfrm>
          <a:custGeom>
            <a:avLst/>
            <a:gdLst>
              <a:gd name="T0" fmla="*/ 1894 w 3317"/>
              <a:gd name="T1" fmla="*/ 0 h 493"/>
              <a:gd name="T2" fmla="*/ 1799 w 3317"/>
              <a:gd name="T3" fmla="*/ 0 h 493"/>
              <a:gd name="T4" fmla="*/ 1799 w 3317"/>
              <a:gd name="T5" fmla="*/ 393 h 493"/>
              <a:gd name="T6" fmla="*/ 1805 w 3317"/>
              <a:gd name="T7" fmla="*/ 438 h 493"/>
              <a:gd name="T8" fmla="*/ 1822 w 3317"/>
              <a:gd name="T9" fmla="*/ 467 h 493"/>
              <a:gd name="T10" fmla="*/ 1850 w 3317"/>
              <a:gd name="T11" fmla="*/ 484 h 493"/>
              <a:gd name="T12" fmla="*/ 1886 w 3317"/>
              <a:gd name="T13" fmla="*/ 489 h 493"/>
              <a:gd name="T14" fmla="*/ 1910 w 3317"/>
              <a:gd name="T15" fmla="*/ 488 h 493"/>
              <a:gd name="T16" fmla="*/ 1932 w 3317"/>
              <a:gd name="T17" fmla="*/ 484 h 493"/>
              <a:gd name="T18" fmla="*/ 1951 w 3317"/>
              <a:gd name="T19" fmla="*/ 479 h 493"/>
              <a:gd name="T20" fmla="*/ 1966 w 3317"/>
              <a:gd name="T21" fmla="*/ 473 h 493"/>
              <a:gd name="T22" fmla="*/ 1962 w 3317"/>
              <a:gd name="T23" fmla="*/ 409 h 493"/>
              <a:gd name="T24" fmla="*/ 1923 w 3317"/>
              <a:gd name="T25" fmla="*/ 409 h 493"/>
              <a:gd name="T26" fmla="*/ 1910 w 3317"/>
              <a:gd name="T27" fmla="*/ 406 h 493"/>
              <a:gd name="T28" fmla="*/ 1901 w 3317"/>
              <a:gd name="T29" fmla="*/ 399 h 493"/>
              <a:gd name="T30" fmla="*/ 1896 w 3317"/>
              <a:gd name="T31" fmla="*/ 386 h 493"/>
              <a:gd name="T32" fmla="*/ 1894 w 3317"/>
              <a:gd name="T33" fmla="*/ 370 h 493"/>
              <a:gd name="T34" fmla="*/ 1894 w 3317"/>
              <a:gd name="T35" fmla="*/ 0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17" h="493">
                <a:moveTo>
                  <a:pt x="1894" y="0"/>
                </a:moveTo>
                <a:lnTo>
                  <a:pt x="1799" y="0"/>
                </a:lnTo>
                <a:lnTo>
                  <a:pt x="1799" y="393"/>
                </a:lnTo>
                <a:lnTo>
                  <a:pt x="1805" y="438"/>
                </a:lnTo>
                <a:lnTo>
                  <a:pt x="1822" y="467"/>
                </a:lnTo>
                <a:lnTo>
                  <a:pt x="1850" y="484"/>
                </a:lnTo>
                <a:lnTo>
                  <a:pt x="1886" y="489"/>
                </a:lnTo>
                <a:lnTo>
                  <a:pt x="1910" y="488"/>
                </a:lnTo>
                <a:lnTo>
                  <a:pt x="1932" y="484"/>
                </a:lnTo>
                <a:lnTo>
                  <a:pt x="1951" y="479"/>
                </a:lnTo>
                <a:lnTo>
                  <a:pt x="1966" y="473"/>
                </a:lnTo>
                <a:lnTo>
                  <a:pt x="1962" y="409"/>
                </a:lnTo>
                <a:lnTo>
                  <a:pt x="1923" y="409"/>
                </a:lnTo>
                <a:lnTo>
                  <a:pt x="1910" y="406"/>
                </a:lnTo>
                <a:lnTo>
                  <a:pt x="1901" y="399"/>
                </a:lnTo>
                <a:lnTo>
                  <a:pt x="1896" y="386"/>
                </a:lnTo>
                <a:lnTo>
                  <a:pt x="1894" y="370"/>
                </a:lnTo>
                <a:lnTo>
                  <a:pt x="18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a:extLst>
              <a:ext uri="{FF2B5EF4-FFF2-40B4-BE49-F238E27FC236}">
                <a16:creationId xmlns:a16="http://schemas.microsoft.com/office/drawing/2014/main" id="{163AFBBA-9DFA-AC44-B9D5-0BE477490C58}"/>
              </a:ext>
            </a:extLst>
          </p:cNvPr>
          <p:cNvSpPr>
            <a:spLocks/>
          </p:cNvSpPr>
          <p:nvPr/>
        </p:nvSpPr>
        <p:spPr bwMode="auto">
          <a:xfrm>
            <a:off x="14589125" y="18881725"/>
            <a:ext cx="5265738" cy="782638"/>
          </a:xfrm>
          <a:custGeom>
            <a:avLst/>
            <a:gdLst>
              <a:gd name="T0" fmla="*/ 1961 w 3317"/>
              <a:gd name="T1" fmla="*/ 398 h 493"/>
              <a:gd name="T2" fmla="*/ 1949 w 3317"/>
              <a:gd name="T3" fmla="*/ 404 h 493"/>
              <a:gd name="T4" fmla="*/ 1937 w 3317"/>
              <a:gd name="T5" fmla="*/ 409 h 493"/>
              <a:gd name="T6" fmla="*/ 1962 w 3317"/>
              <a:gd name="T7" fmla="*/ 409 h 493"/>
              <a:gd name="T8" fmla="*/ 1961 w 3317"/>
              <a:gd name="T9" fmla="*/ 398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7" h="493">
                <a:moveTo>
                  <a:pt x="1961" y="398"/>
                </a:moveTo>
                <a:lnTo>
                  <a:pt x="1949" y="404"/>
                </a:lnTo>
                <a:lnTo>
                  <a:pt x="1937" y="409"/>
                </a:lnTo>
                <a:lnTo>
                  <a:pt x="1962" y="409"/>
                </a:lnTo>
                <a:lnTo>
                  <a:pt x="1961" y="3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a:extLst>
              <a:ext uri="{FF2B5EF4-FFF2-40B4-BE49-F238E27FC236}">
                <a16:creationId xmlns:a16="http://schemas.microsoft.com/office/drawing/2014/main" id="{83ADFE34-10BD-C446-B0DD-31AF638B8709}"/>
              </a:ext>
            </a:extLst>
          </p:cNvPr>
          <p:cNvSpPr>
            <a:spLocks/>
          </p:cNvSpPr>
          <p:nvPr/>
        </p:nvSpPr>
        <p:spPr bwMode="auto">
          <a:xfrm>
            <a:off x="14589125" y="19664363"/>
            <a:ext cx="5265738" cy="782637"/>
          </a:xfrm>
          <a:custGeom>
            <a:avLst/>
            <a:gdLst>
              <a:gd name="T0" fmla="*/ 2201 w 3317"/>
              <a:gd name="T1" fmla="*/ 117 h 493"/>
              <a:gd name="T2" fmla="*/ 2123 w 3317"/>
              <a:gd name="T3" fmla="*/ 132 h 493"/>
              <a:gd name="T4" fmla="*/ 2064 w 3317"/>
              <a:gd name="T5" fmla="*/ 172 h 493"/>
              <a:gd name="T6" fmla="*/ 2026 w 3317"/>
              <a:gd name="T7" fmla="*/ 231 h 493"/>
              <a:gd name="T8" fmla="*/ 2013 w 3317"/>
              <a:gd name="T9" fmla="*/ 305 h 493"/>
              <a:gd name="T10" fmla="*/ 2024 w 3317"/>
              <a:gd name="T11" fmla="*/ 379 h 493"/>
              <a:gd name="T12" fmla="*/ 2060 w 3317"/>
              <a:gd name="T13" fmla="*/ 438 h 493"/>
              <a:gd name="T14" fmla="*/ 2120 w 3317"/>
              <a:gd name="T15" fmla="*/ 477 h 493"/>
              <a:gd name="T16" fmla="*/ 2207 w 3317"/>
              <a:gd name="T17" fmla="*/ 492 h 493"/>
              <a:gd name="T18" fmla="*/ 2250 w 3317"/>
              <a:gd name="T19" fmla="*/ 488 h 493"/>
              <a:gd name="T20" fmla="*/ 2290 w 3317"/>
              <a:gd name="T21" fmla="*/ 479 h 493"/>
              <a:gd name="T22" fmla="*/ 2326 w 3317"/>
              <a:gd name="T23" fmla="*/ 464 h 493"/>
              <a:gd name="T24" fmla="*/ 2356 w 3317"/>
              <a:gd name="T25" fmla="*/ 444 h 493"/>
              <a:gd name="T26" fmla="*/ 2340 w 3317"/>
              <a:gd name="T27" fmla="*/ 412 h 493"/>
              <a:gd name="T28" fmla="*/ 2209 w 3317"/>
              <a:gd name="T29" fmla="*/ 412 h 493"/>
              <a:gd name="T30" fmla="*/ 2171 w 3317"/>
              <a:gd name="T31" fmla="*/ 407 h 493"/>
              <a:gd name="T32" fmla="*/ 2142 w 3317"/>
              <a:gd name="T33" fmla="*/ 392 h 493"/>
              <a:gd name="T34" fmla="*/ 2122 w 3317"/>
              <a:gd name="T35" fmla="*/ 368 h 493"/>
              <a:gd name="T36" fmla="*/ 2111 w 3317"/>
              <a:gd name="T37" fmla="*/ 335 h 493"/>
              <a:gd name="T38" fmla="*/ 2352 w 3317"/>
              <a:gd name="T39" fmla="*/ 335 h 493"/>
              <a:gd name="T40" fmla="*/ 2355 w 3317"/>
              <a:gd name="T41" fmla="*/ 321 h 493"/>
              <a:gd name="T42" fmla="*/ 2358 w 3317"/>
              <a:gd name="T43" fmla="*/ 303 h 493"/>
              <a:gd name="T44" fmla="*/ 2359 w 3317"/>
              <a:gd name="T45" fmla="*/ 283 h 493"/>
              <a:gd name="T46" fmla="*/ 2360 w 3317"/>
              <a:gd name="T47" fmla="*/ 265 h 493"/>
              <a:gd name="T48" fmla="*/ 2359 w 3317"/>
              <a:gd name="T49" fmla="*/ 261 h 493"/>
              <a:gd name="T50" fmla="*/ 2114 w 3317"/>
              <a:gd name="T51" fmla="*/ 261 h 493"/>
              <a:gd name="T52" fmla="*/ 2123 w 3317"/>
              <a:gd name="T53" fmla="*/ 236 h 493"/>
              <a:gd name="T54" fmla="*/ 2140 w 3317"/>
              <a:gd name="T55" fmla="*/ 216 h 493"/>
              <a:gd name="T56" fmla="*/ 2165 w 3317"/>
              <a:gd name="T57" fmla="*/ 201 h 493"/>
              <a:gd name="T58" fmla="*/ 2199 w 3317"/>
              <a:gd name="T59" fmla="*/ 196 h 493"/>
              <a:gd name="T60" fmla="*/ 2343 w 3317"/>
              <a:gd name="T61" fmla="*/ 196 h 493"/>
              <a:gd name="T62" fmla="*/ 2321 w 3317"/>
              <a:gd name="T63" fmla="*/ 160 h 493"/>
              <a:gd name="T64" fmla="*/ 2271 w 3317"/>
              <a:gd name="T65" fmla="*/ 129 h 493"/>
              <a:gd name="T66" fmla="*/ 2201 w 3317"/>
              <a:gd name="T67" fmla="*/ 117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17" h="493">
                <a:moveTo>
                  <a:pt x="2201" y="117"/>
                </a:moveTo>
                <a:lnTo>
                  <a:pt x="2123" y="132"/>
                </a:lnTo>
                <a:lnTo>
                  <a:pt x="2064" y="172"/>
                </a:lnTo>
                <a:lnTo>
                  <a:pt x="2026" y="231"/>
                </a:lnTo>
                <a:lnTo>
                  <a:pt x="2013" y="305"/>
                </a:lnTo>
                <a:lnTo>
                  <a:pt x="2024" y="379"/>
                </a:lnTo>
                <a:lnTo>
                  <a:pt x="2060" y="438"/>
                </a:lnTo>
                <a:lnTo>
                  <a:pt x="2120" y="477"/>
                </a:lnTo>
                <a:lnTo>
                  <a:pt x="2207" y="492"/>
                </a:lnTo>
                <a:lnTo>
                  <a:pt x="2250" y="488"/>
                </a:lnTo>
                <a:lnTo>
                  <a:pt x="2290" y="479"/>
                </a:lnTo>
                <a:lnTo>
                  <a:pt x="2326" y="464"/>
                </a:lnTo>
                <a:lnTo>
                  <a:pt x="2356" y="444"/>
                </a:lnTo>
                <a:lnTo>
                  <a:pt x="2340" y="412"/>
                </a:lnTo>
                <a:lnTo>
                  <a:pt x="2209" y="412"/>
                </a:lnTo>
                <a:lnTo>
                  <a:pt x="2171" y="407"/>
                </a:lnTo>
                <a:lnTo>
                  <a:pt x="2142" y="392"/>
                </a:lnTo>
                <a:lnTo>
                  <a:pt x="2122" y="368"/>
                </a:lnTo>
                <a:lnTo>
                  <a:pt x="2111" y="335"/>
                </a:lnTo>
                <a:lnTo>
                  <a:pt x="2352" y="335"/>
                </a:lnTo>
                <a:lnTo>
                  <a:pt x="2355" y="321"/>
                </a:lnTo>
                <a:lnTo>
                  <a:pt x="2358" y="303"/>
                </a:lnTo>
                <a:lnTo>
                  <a:pt x="2359" y="283"/>
                </a:lnTo>
                <a:lnTo>
                  <a:pt x="2360" y="265"/>
                </a:lnTo>
                <a:lnTo>
                  <a:pt x="2359" y="261"/>
                </a:lnTo>
                <a:lnTo>
                  <a:pt x="2114" y="261"/>
                </a:lnTo>
                <a:lnTo>
                  <a:pt x="2123" y="236"/>
                </a:lnTo>
                <a:lnTo>
                  <a:pt x="2140" y="216"/>
                </a:lnTo>
                <a:lnTo>
                  <a:pt x="2165" y="201"/>
                </a:lnTo>
                <a:lnTo>
                  <a:pt x="2199" y="196"/>
                </a:lnTo>
                <a:lnTo>
                  <a:pt x="2343" y="196"/>
                </a:lnTo>
                <a:lnTo>
                  <a:pt x="2321" y="160"/>
                </a:lnTo>
                <a:lnTo>
                  <a:pt x="2271" y="129"/>
                </a:lnTo>
                <a:lnTo>
                  <a:pt x="2201"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a:extLst>
              <a:ext uri="{FF2B5EF4-FFF2-40B4-BE49-F238E27FC236}">
                <a16:creationId xmlns:a16="http://schemas.microsoft.com/office/drawing/2014/main" id="{0C4B1EA1-F9A9-4941-A185-4D482A0DB6BC}"/>
              </a:ext>
            </a:extLst>
          </p:cNvPr>
          <p:cNvSpPr>
            <a:spLocks/>
          </p:cNvSpPr>
          <p:nvPr/>
        </p:nvSpPr>
        <p:spPr bwMode="auto">
          <a:xfrm>
            <a:off x="14589125" y="20447000"/>
            <a:ext cx="5265738" cy="782638"/>
          </a:xfrm>
          <a:custGeom>
            <a:avLst/>
            <a:gdLst>
              <a:gd name="T0" fmla="*/ 2320 w 3317"/>
              <a:gd name="T1" fmla="*/ 376 h 493"/>
              <a:gd name="T2" fmla="*/ 2299 w 3317"/>
              <a:gd name="T3" fmla="*/ 389 h 493"/>
              <a:gd name="T4" fmla="*/ 2273 w 3317"/>
              <a:gd name="T5" fmla="*/ 401 h 493"/>
              <a:gd name="T6" fmla="*/ 2242 w 3317"/>
              <a:gd name="T7" fmla="*/ 409 h 493"/>
              <a:gd name="T8" fmla="*/ 2209 w 3317"/>
              <a:gd name="T9" fmla="*/ 412 h 493"/>
              <a:gd name="T10" fmla="*/ 2340 w 3317"/>
              <a:gd name="T11" fmla="*/ 412 h 493"/>
              <a:gd name="T12" fmla="*/ 2320 w 3317"/>
              <a:gd name="T13" fmla="*/ 376 h 4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17" h="493">
                <a:moveTo>
                  <a:pt x="2320" y="376"/>
                </a:moveTo>
                <a:lnTo>
                  <a:pt x="2299" y="389"/>
                </a:lnTo>
                <a:lnTo>
                  <a:pt x="2273" y="401"/>
                </a:lnTo>
                <a:lnTo>
                  <a:pt x="2242" y="409"/>
                </a:lnTo>
                <a:lnTo>
                  <a:pt x="2209" y="412"/>
                </a:lnTo>
                <a:lnTo>
                  <a:pt x="2340" y="412"/>
                </a:lnTo>
                <a:lnTo>
                  <a:pt x="232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a:extLst>
              <a:ext uri="{FF2B5EF4-FFF2-40B4-BE49-F238E27FC236}">
                <a16:creationId xmlns:a16="http://schemas.microsoft.com/office/drawing/2014/main" id="{AC33332F-6745-EE49-A2AE-87DF3EA41C04}"/>
              </a:ext>
            </a:extLst>
          </p:cNvPr>
          <p:cNvSpPr>
            <a:spLocks/>
          </p:cNvSpPr>
          <p:nvPr/>
        </p:nvSpPr>
        <p:spPr bwMode="auto">
          <a:xfrm>
            <a:off x="14589125" y="21229638"/>
            <a:ext cx="5265738" cy="782637"/>
          </a:xfrm>
          <a:custGeom>
            <a:avLst/>
            <a:gdLst>
              <a:gd name="T0" fmla="*/ 2343 w 3317"/>
              <a:gd name="T1" fmla="*/ 196 h 493"/>
              <a:gd name="T2" fmla="*/ 2199 w 3317"/>
              <a:gd name="T3" fmla="*/ 196 h 493"/>
              <a:gd name="T4" fmla="*/ 2230 w 3317"/>
              <a:gd name="T5" fmla="*/ 200 h 493"/>
              <a:gd name="T6" fmla="*/ 2252 w 3317"/>
              <a:gd name="T7" fmla="*/ 212 h 493"/>
              <a:gd name="T8" fmla="*/ 2264 w 3317"/>
              <a:gd name="T9" fmla="*/ 229 h 493"/>
              <a:gd name="T10" fmla="*/ 2269 w 3317"/>
              <a:gd name="T11" fmla="*/ 249 h 493"/>
              <a:gd name="T12" fmla="*/ 2269 w 3317"/>
              <a:gd name="T13" fmla="*/ 258 h 493"/>
              <a:gd name="T14" fmla="*/ 2268 w 3317"/>
              <a:gd name="T15" fmla="*/ 261 h 493"/>
              <a:gd name="T16" fmla="*/ 2359 w 3317"/>
              <a:gd name="T17" fmla="*/ 261 h 493"/>
              <a:gd name="T18" fmla="*/ 2350 w 3317"/>
              <a:gd name="T19" fmla="*/ 208 h 493"/>
              <a:gd name="T20" fmla="*/ 2343 w 3317"/>
              <a:gd name="T21" fmla="*/ 196 h 4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7" h="493">
                <a:moveTo>
                  <a:pt x="2343" y="196"/>
                </a:moveTo>
                <a:lnTo>
                  <a:pt x="2199" y="196"/>
                </a:lnTo>
                <a:lnTo>
                  <a:pt x="2230" y="200"/>
                </a:lnTo>
                <a:lnTo>
                  <a:pt x="2252" y="212"/>
                </a:lnTo>
                <a:lnTo>
                  <a:pt x="2264" y="229"/>
                </a:lnTo>
                <a:lnTo>
                  <a:pt x="2269" y="249"/>
                </a:lnTo>
                <a:lnTo>
                  <a:pt x="2269" y="258"/>
                </a:lnTo>
                <a:lnTo>
                  <a:pt x="2268" y="261"/>
                </a:lnTo>
                <a:lnTo>
                  <a:pt x="2359" y="261"/>
                </a:lnTo>
                <a:lnTo>
                  <a:pt x="2350" y="208"/>
                </a:lnTo>
                <a:lnTo>
                  <a:pt x="2343"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a:extLst>
              <a:ext uri="{FF2B5EF4-FFF2-40B4-BE49-F238E27FC236}">
                <a16:creationId xmlns:a16="http://schemas.microsoft.com/office/drawing/2014/main" id="{CE2F6B59-48E0-CB48-80EF-5509579FD413}"/>
              </a:ext>
            </a:extLst>
          </p:cNvPr>
          <p:cNvSpPr>
            <a:spLocks/>
          </p:cNvSpPr>
          <p:nvPr/>
        </p:nvSpPr>
        <p:spPr bwMode="auto">
          <a:xfrm>
            <a:off x="14589125" y="22012275"/>
            <a:ext cx="5265738" cy="782638"/>
          </a:xfrm>
          <a:custGeom>
            <a:avLst/>
            <a:gdLst>
              <a:gd name="T0" fmla="*/ 2571 w 3317"/>
              <a:gd name="T1" fmla="*/ 201 h 493"/>
              <a:gd name="T2" fmla="*/ 2475 w 3317"/>
              <a:gd name="T3" fmla="*/ 201 h 493"/>
              <a:gd name="T4" fmla="*/ 2475 w 3317"/>
              <a:gd name="T5" fmla="*/ 365 h 493"/>
              <a:gd name="T6" fmla="*/ 2483 w 3317"/>
              <a:gd name="T7" fmla="*/ 419 h 493"/>
              <a:gd name="T8" fmla="*/ 2506 w 3317"/>
              <a:gd name="T9" fmla="*/ 457 h 493"/>
              <a:gd name="T10" fmla="*/ 2542 w 3317"/>
              <a:gd name="T11" fmla="*/ 481 h 493"/>
              <a:gd name="T12" fmla="*/ 2589 w 3317"/>
              <a:gd name="T13" fmla="*/ 489 h 493"/>
              <a:gd name="T14" fmla="*/ 2627 w 3317"/>
              <a:gd name="T15" fmla="*/ 487 h 493"/>
              <a:gd name="T16" fmla="*/ 2662 w 3317"/>
              <a:gd name="T17" fmla="*/ 479 h 493"/>
              <a:gd name="T18" fmla="*/ 2693 w 3317"/>
              <a:gd name="T19" fmla="*/ 468 h 493"/>
              <a:gd name="T20" fmla="*/ 2721 w 3317"/>
              <a:gd name="T21" fmla="*/ 454 h 493"/>
              <a:gd name="T22" fmla="*/ 2701 w 3317"/>
              <a:gd name="T23" fmla="*/ 406 h 493"/>
              <a:gd name="T24" fmla="*/ 2619 w 3317"/>
              <a:gd name="T25" fmla="*/ 406 h 493"/>
              <a:gd name="T26" fmla="*/ 2598 w 3317"/>
              <a:gd name="T27" fmla="*/ 403 h 493"/>
              <a:gd name="T28" fmla="*/ 2583 w 3317"/>
              <a:gd name="T29" fmla="*/ 392 h 493"/>
              <a:gd name="T30" fmla="*/ 2574 w 3317"/>
              <a:gd name="T31" fmla="*/ 373 h 493"/>
              <a:gd name="T32" fmla="*/ 2571 w 3317"/>
              <a:gd name="T33" fmla="*/ 346 h 493"/>
              <a:gd name="T34" fmla="*/ 2571 w 3317"/>
              <a:gd name="T35" fmla="*/ 201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17" h="493">
                <a:moveTo>
                  <a:pt x="2571" y="201"/>
                </a:moveTo>
                <a:lnTo>
                  <a:pt x="2475" y="201"/>
                </a:lnTo>
                <a:lnTo>
                  <a:pt x="2475" y="365"/>
                </a:lnTo>
                <a:lnTo>
                  <a:pt x="2483" y="419"/>
                </a:lnTo>
                <a:lnTo>
                  <a:pt x="2506" y="457"/>
                </a:lnTo>
                <a:lnTo>
                  <a:pt x="2542" y="481"/>
                </a:lnTo>
                <a:lnTo>
                  <a:pt x="2589" y="489"/>
                </a:lnTo>
                <a:lnTo>
                  <a:pt x="2627" y="487"/>
                </a:lnTo>
                <a:lnTo>
                  <a:pt x="2662" y="479"/>
                </a:lnTo>
                <a:lnTo>
                  <a:pt x="2693" y="468"/>
                </a:lnTo>
                <a:lnTo>
                  <a:pt x="2721" y="454"/>
                </a:lnTo>
                <a:lnTo>
                  <a:pt x="2701" y="406"/>
                </a:lnTo>
                <a:lnTo>
                  <a:pt x="2619" y="406"/>
                </a:lnTo>
                <a:lnTo>
                  <a:pt x="2598" y="403"/>
                </a:lnTo>
                <a:lnTo>
                  <a:pt x="2583" y="392"/>
                </a:lnTo>
                <a:lnTo>
                  <a:pt x="2574" y="373"/>
                </a:lnTo>
                <a:lnTo>
                  <a:pt x="2571" y="346"/>
                </a:lnTo>
                <a:lnTo>
                  <a:pt x="257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a:extLst>
              <a:ext uri="{FF2B5EF4-FFF2-40B4-BE49-F238E27FC236}">
                <a16:creationId xmlns:a16="http://schemas.microsoft.com/office/drawing/2014/main" id="{1D93A9B2-2D39-4F48-AA00-D421F4E7DD74}"/>
              </a:ext>
            </a:extLst>
          </p:cNvPr>
          <p:cNvSpPr>
            <a:spLocks/>
          </p:cNvSpPr>
          <p:nvPr/>
        </p:nvSpPr>
        <p:spPr bwMode="auto">
          <a:xfrm>
            <a:off x="14589125" y="22794913"/>
            <a:ext cx="5265738" cy="782637"/>
          </a:xfrm>
          <a:custGeom>
            <a:avLst/>
            <a:gdLst>
              <a:gd name="T0" fmla="*/ 2691 w 3317"/>
              <a:gd name="T1" fmla="*/ 380 h 493"/>
              <a:gd name="T2" fmla="*/ 2676 w 3317"/>
              <a:gd name="T3" fmla="*/ 390 h 493"/>
              <a:gd name="T4" fmla="*/ 2658 w 3317"/>
              <a:gd name="T5" fmla="*/ 398 h 493"/>
              <a:gd name="T6" fmla="*/ 2638 w 3317"/>
              <a:gd name="T7" fmla="*/ 404 h 493"/>
              <a:gd name="T8" fmla="*/ 2619 w 3317"/>
              <a:gd name="T9" fmla="*/ 406 h 493"/>
              <a:gd name="T10" fmla="*/ 2701 w 3317"/>
              <a:gd name="T11" fmla="*/ 406 h 493"/>
              <a:gd name="T12" fmla="*/ 2691 w 3317"/>
              <a:gd name="T13" fmla="*/ 380 h 4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17" h="493">
                <a:moveTo>
                  <a:pt x="2691" y="380"/>
                </a:moveTo>
                <a:lnTo>
                  <a:pt x="2676" y="390"/>
                </a:lnTo>
                <a:lnTo>
                  <a:pt x="2658" y="398"/>
                </a:lnTo>
                <a:lnTo>
                  <a:pt x="2638" y="404"/>
                </a:lnTo>
                <a:lnTo>
                  <a:pt x="2619" y="406"/>
                </a:lnTo>
                <a:lnTo>
                  <a:pt x="2701" y="406"/>
                </a:lnTo>
                <a:lnTo>
                  <a:pt x="2691"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a:extLst>
              <a:ext uri="{FF2B5EF4-FFF2-40B4-BE49-F238E27FC236}">
                <a16:creationId xmlns:a16="http://schemas.microsoft.com/office/drawing/2014/main" id="{34AEBB8C-4C8B-8441-867C-38F6294879CE}"/>
              </a:ext>
            </a:extLst>
          </p:cNvPr>
          <p:cNvSpPr>
            <a:spLocks/>
          </p:cNvSpPr>
          <p:nvPr/>
        </p:nvSpPr>
        <p:spPr bwMode="auto">
          <a:xfrm>
            <a:off x="14589125" y="23577550"/>
            <a:ext cx="5265738" cy="782638"/>
          </a:xfrm>
          <a:custGeom>
            <a:avLst/>
            <a:gdLst>
              <a:gd name="T0" fmla="*/ 2700 w 3317"/>
              <a:gd name="T1" fmla="*/ 127 h 493"/>
              <a:gd name="T2" fmla="*/ 2412 w 3317"/>
              <a:gd name="T3" fmla="*/ 127 h 493"/>
              <a:gd name="T4" fmla="*/ 2412 w 3317"/>
              <a:gd name="T5" fmla="*/ 201 h 493"/>
              <a:gd name="T6" fmla="*/ 2700 w 3317"/>
              <a:gd name="T7" fmla="*/ 201 h 493"/>
              <a:gd name="T8" fmla="*/ 2700 w 3317"/>
              <a:gd name="T9" fmla="*/ 127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7" h="493">
                <a:moveTo>
                  <a:pt x="2700" y="127"/>
                </a:moveTo>
                <a:lnTo>
                  <a:pt x="2412" y="127"/>
                </a:lnTo>
                <a:lnTo>
                  <a:pt x="2412" y="201"/>
                </a:lnTo>
                <a:lnTo>
                  <a:pt x="2700" y="201"/>
                </a:lnTo>
                <a:lnTo>
                  <a:pt x="270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a:extLst>
              <a:ext uri="{FF2B5EF4-FFF2-40B4-BE49-F238E27FC236}">
                <a16:creationId xmlns:a16="http://schemas.microsoft.com/office/drawing/2014/main" id="{FA6E5561-8577-5847-902E-5DC8FAA6F2DB}"/>
              </a:ext>
            </a:extLst>
          </p:cNvPr>
          <p:cNvSpPr>
            <a:spLocks/>
          </p:cNvSpPr>
          <p:nvPr/>
        </p:nvSpPr>
        <p:spPr bwMode="auto">
          <a:xfrm>
            <a:off x="14589125" y="24360188"/>
            <a:ext cx="5265738" cy="782637"/>
          </a:xfrm>
          <a:custGeom>
            <a:avLst/>
            <a:gdLst>
              <a:gd name="T0" fmla="*/ 2571 w 3317"/>
              <a:gd name="T1" fmla="*/ 36 h 493"/>
              <a:gd name="T2" fmla="*/ 2487 w 3317"/>
              <a:gd name="T3" fmla="*/ 36 h 493"/>
              <a:gd name="T4" fmla="*/ 2475 w 3317"/>
              <a:gd name="T5" fmla="*/ 127 h 493"/>
              <a:gd name="T6" fmla="*/ 2571 w 3317"/>
              <a:gd name="T7" fmla="*/ 127 h 493"/>
              <a:gd name="T8" fmla="*/ 2571 w 3317"/>
              <a:gd name="T9" fmla="*/ 36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7" h="493">
                <a:moveTo>
                  <a:pt x="2571" y="36"/>
                </a:moveTo>
                <a:lnTo>
                  <a:pt x="2487" y="36"/>
                </a:lnTo>
                <a:lnTo>
                  <a:pt x="2475" y="127"/>
                </a:lnTo>
                <a:lnTo>
                  <a:pt x="2571" y="127"/>
                </a:lnTo>
                <a:lnTo>
                  <a:pt x="257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a:extLst>
              <a:ext uri="{FF2B5EF4-FFF2-40B4-BE49-F238E27FC236}">
                <a16:creationId xmlns:a16="http://schemas.microsoft.com/office/drawing/2014/main" id="{99176B48-26B0-1745-BCFD-D8BC21B1DE66}"/>
              </a:ext>
            </a:extLst>
          </p:cNvPr>
          <p:cNvSpPr>
            <a:spLocks/>
          </p:cNvSpPr>
          <p:nvPr/>
        </p:nvSpPr>
        <p:spPr bwMode="auto">
          <a:xfrm>
            <a:off x="14589125" y="25142825"/>
            <a:ext cx="5265738" cy="782638"/>
          </a:xfrm>
          <a:custGeom>
            <a:avLst/>
            <a:gdLst>
              <a:gd name="T0" fmla="*/ 3289 w 3317"/>
              <a:gd name="T1" fmla="*/ 100 h 493"/>
              <a:gd name="T2" fmla="*/ 3129 w 3317"/>
              <a:gd name="T3" fmla="*/ 100 h 493"/>
              <a:gd name="T4" fmla="*/ 3163 w 3317"/>
              <a:gd name="T5" fmla="*/ 106 h 493"/>
              <a:gd name="T6" fmla="*/ 3188 w 3317"/>
              <a:gd name="T7" fmla="*/ 121 h 493"/>
              <a:gd name="T8" fmla="*/ 3202 w 3317"/>
              <a:gd name="T9" fmla="*/ 144 h 493"/>
              <a:gd name="T10" fmla="*/ 3207 w 3317"/>
              <a:gd name="T11" fmla="*/ 172 h 493"/>
              <a:gd name="T12" fmla="*/ 3203 w 3317"/>
              <a:gd name="T13" fmla="*/ 199 h 493"/>
              <a:gd name="T14" fmla="*/ 3192 w 3317"/>
              <a:gd name="T15" fmla="*/ 225 h 493"/>
              <a:gd name="T16" fmla="*/ 3171 w 3317"/>
              <a:gd name="T17" fmla="*/ 250 h 493"/>
              <a:gd name="T18" fmla="*/ 3140 w 3317"/>
              <a:gd name="T19" fmla="*/ 276 h 493"/>
              <a:gd name="T20" fmla="*/ 2960 w 3317"/>
              <a:gd name="T21" fmla="*/ 411 h 493"/>
              <a:gd name="T22" fmla="*/ 2960 w 3317"/>
              <a:gd name="T23" fmla="*/ 482 h 493"/>
              <a:gd name="T24" fmla="*/ 3317 w 3317"/>
              <a:gd name="T25" fmla="*/ 482 h 493"/>
              <a:gd name="T26" fmla="*/ 3317 w 3317"/>
              <a:gd name="T27" fmla="*/ 399 h 493"/>
              <a:gd name="T28" fmla="*/ 3108 w 3317"/>
              <a:gd name="T29" fmla="*/ 399 h 493"/>
              <a:gd name="T30" fmla="*/ 3213 w 3317"/>
              <a:gd name="T31" fmla="*/ 325 h 493"/>
              <a:gd name="T32" fmla="*/ 3260 w 3317"/>
              <a:gd name="T33" fmla="*/ 285 h 493"/>
              <a:gd name="T34" fmla="*/ 3287 w 3317"/>
              <a:gd name="T35" fmla="*/ 246 h 493"/>
              <a:gd name="T36" fmla="*/ 3301 w 3317"/>
              <a:gd name="T37" fmla="*/ 206 h 493"/>
              <a:gd name="T38" fmla="*/ 3304 w 3317"/>
              <a:gd name="T39" fmla="*/ 164 h 493"/>
              <a:gd name="T40" fmla="*/ 3294 w 3317"/>
              <a:gd name="T41" fmla="*/ 108 h 493"/>
              <a:gd name="T42" fmla="*/ 3289 w 3317"/>
              <a:gd name="T43" fmla="*/ 100 h 4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17" h="493">
                <a:moveTo>
                  <a:pt x="3289" y="100"/>
                </a:moveTo>
                <a:lnTo>
                  <a:pt x="3129" y="100"/>
                </a:lnTo>
                <a:lnTo>
                  <a:pt x="3163" y="106"/>
                </a:lnTo>
                <a:lnTo>
                  <a:pt x="3188" y="121"/>
                </a:lnTo>
                <a:lnTo>
                  <a:pt x="3202" y="144"/>
                </a:lnTo>
                <a:lnTo>
                  <a:pt x="3207" y="172"/>
                </a:lnTo>
                <a:lnTo>
                  <a:pt x="3203" y="199"/>
                </a:lnTo>
                <a:lnTo>
                  <a:pt x="3192" y="225"/>
                </a:lnTo>
                <a:lnTo>
                  <a:pt x="3171" y="250"/>
                </a:lnTo>
                <a:lnTo>
                  <a:pt x="3140" y="276"/>
                </a:lnTo>
                <a:lnTo>
                  <a:pt x="2960" y="411"/>
                </a:lnTo>
                <a:lnTo>
                  <a:pt x="2960" y="482"/>
                </a:lnTo>
                <a:lnTo>
                  <a:pt x="3317" y="482"/>
                </a:lnTo>
                <a:lnTo>
                  <a:pt x="3317" y="399"/>
                </a:lnTo>
                <a:lnTo>
                  <a:pt x="3108" y="399"/>
                </a:lnTo>
                <a:lnTo>
                  <a:pt x="3213" y="325"/>
                </a:lnTo>
                <a:lnTo>
                  <a:pt x="3260" y="285"/>
                </a:lnTo>
                <a:lnTo>
                  <a:pt x="3287" y="246"/>
                </a:lnTo>
                <a:lnTo>
                  <a:pt x="3301" y="206"/>
                </a:lnTo>
                <a:lnTo>
                  <a:pt x="3304" y="164"/>
                </a:lnTo>
                <a:lnTo>
                  <a:pt x="3294" y="108"/>
                </a:lnTo>
                <a:lnTo>
                  <a:pt x="3289"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a:extLst>
              <a:ext uri="{FF2B5EF4-FFF2-40B4-BE49-F238E27FC236}">
                <a16:creationId xmlns:a16="http://schemas.microsoft.com/office/drawing/2014/main" id="{205A0BA2-9FB1-EC44-AD46-D9A35934DE3B}"/>
              </a:ext>
            </a:extLst>
          </p:cNvPr>
          <p:cNvSpPr>
            <a:spLocks/>
          </p:cNvSpPr>
          <p:nvPr/>
        </p:nvSpPr>
        <p:spPr bwMode="auto">
          <a:xfrm>
            <a:off x="14589125" y="25925463"/>
            <a:ext cx="5265738" cy="782637"/>
          </a:xfrm>
          <a:custGeom>
            <a:avLst/>
            <a:gdLst>
              <a:gd name="T0" fmla="*/ 3130 w 3317"/>
              <a:gd name="T1" fmla="*/ 13 h 493"/>
              <a:gd name="T2" fmla="*/ 3054 w 3317"/>
              <a:gd name="T3" fmla="*/ 25 h 493"/>
              <a:gd name="T4" fmla="*/ 2997 w 3317"/>
              <a:gd name="T5" fmla="*/ 58 h 493"/>
              <a:gd name="T6" fmla="*/ 2961 w 3317"/>
              <a:gd name="T7" fmla="*/ 110 h 493"/>
              <a:gd name="T8" fmla="*/ 2948 w 3317"/>
              <a:gd name="T9" fmla="*/ 178 h 493"/>
              <a:gd name="T10" fmla="*/ 3035 w 3317"/>
              <a:gd name="T11" fmla="*/ 195 h 493"/>
              <a:gd name="T12" fmla="*/ 3041 w 3317"/>
              <a:gd name="T13" fmla="*/ 157 h 493"/>
              <a:gd name="T14" fmla="*/ 3058 w 3317"/>
              <a:gd name="T15" fmla="*/ 127 h 493"/>
              <a:gd name="T16" fmla="*/ 3087 w 3317"/>
              <a:gd name="T17" fmla="*/ 107 h 493"/>
              <a:gd name="T18" fmla="*/ 3129 w 3317"/>
              <a:gd name="T19" fmla="*/ 100 h 493"/>
              <a:gd name="T20" fmla="*/ 3289 w 3317"/>
              <a:gd name="T21" fmla="*/ 100 h 493"/>
              <a:gd name="T22" fmla="*/ 3262 w 3317"/>
              <a:gd name="T23" fmla="*/ 60 h 493"/>
              <a:gd name="T24" fmla="*/ 3207 w 3317"/>
              <a:gd name="T25" fmla="*/ 26 h 493"/>
              <a:gd name="T26" fmla="*/ 3130 w 3317"/>
              <a:gd name="T27" fmla="*/ 13 h 4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17" h="493">
                <a:moveTo>
                  <a:pt x="3130" y="13"/>
                </a:moveTo>
                <a:lnTo>
                  <a:pt x="3054" y="25"/>
                </a:lnTo>
                <a:lnTo>
                  <a:pt x="2997" y="58"/>
                </a:lnTo>
                <a:lnTo>
                  <a:pt x="2961" y="110"/>
                </a:lnTo>
                <a:lnTo>
                  <a:pt x="2948" y="178"/>
                </a:lnTo>
                <a:lnTo>
                  <a:pt x="3035" y="195"/>
                </a:lnTo>
                <a:lnTo>
                  <a:pt x="3041" y="157"/>
                </a:lnTo>
                <a:lnTo>
                  <a:pt x="3058" y="127"/>
                </a:lnTo>
                <a:lnTo>
                  <a:pt x="3087" y="107"/>
                </a:lnTo>
                <a:lnTo>
                  <a:pt x="3129" y="100"/>
                </a:lnTo>
                <a:lnTo>
                  <a:pt x="3289" y="100"/>
                </a:lnTo>
                <a:lnTo>
                  <a:pt x="3262" y="60"/>
                </a:lnTo>
                <a:lnTo>
                  <a:pt x="3207" y="26"/>
                </a:lnTo>
                <a:lnTo>
                  <a:pt x="313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5FBE3A37-3DFF-2349-B494-1B16D6C5CAAD}"/>
              </a:ext>
            </a:extLst>
          </p:cNvPr>
          <p:cNvSpPr>
            <a:spLocks/>
          </p:cNvSpPr>
          <p:nvPr/>
        </p:nvSpPr>
        <p:spPr bwMode="auto">
          <a:xfrm>
            <a:off x="87477600" y="12496800"/>
            <a:ext cx="21917025" cy="5524500"/>
          </a:xfrm>
          <a:custGeom>
            <a:avLst/>
            <a:gdLst>
              <a:gd name="T0" fmla="*/ 134 w 2301"/>
              <a:gd name="T1" fmla="*/ 0 h 580"/>
              <a:gd name="T2" fmla="*/ 0 w 2301"/>
              <a:gd name="T3" fmla="*/ 0 h 580"/>
              <a:gd name="T4" fmla="*/ 0 w 2301"/>
              <a:gd name="T5" fmla="*/ 568 h 580"/>
              <a:gd name="T6" fmla="*/ 134 w 2301"/>
              <a:gd name="T7" fmla="*/ 568 h 580"/>
              <a:gd name="T8" fmla="*/ 134 w 2301"/>
              <a:gd name="T9" fmla="*/ 318 h 580"/>
              <a:gd name="T10" fmla="*/ 146 w 2301"/>
              <a:gd name="T11" fmla="*/ 300 h 580"/>
              <a:gd name="T12" fmla="*/ 162 w 2301"/>
              <a:gd name="T13" fmla="*/ 283 h 580"/>
              <a:gd name="T14" fmla="*/ 184 w 2301"/>
              <a:gd name="T15" fmla="*/ 271 h 580"/>
              <a:gd name="T16" fmla="*/ 210 w 2301"/>
              <a:gd name="T17" fmla="*/ 266 h 580"/>
              <a:gd name="T18" fmla="*/ 407 w 2301"/>
              <a:gd name="T19" fmla="*/ 266 h 580"/>
              <a:gd name="T20" fmla="*/ 406 w 2301"/>
              <a:gd name="T21" fmla="*/ 255 h 580"/>
              <a:gd name="T22" fmla="*/ 378 w 2301"/>
              <a:gd name="T23" fmla="*/ 196 h 580"/>
              <a:gd name="T24" fmla="*/ 376 w 2301"/>
              <a:gd name="T25" fmla="*/ 194 h 580"/>
              <a:gd name="T26" fmla="*/ 134 w 2301"/>
              <a:gd name="T27" fmla="*/ 194 h 580"/>
              <a:gd name="T28" fmla="*/ 134 w 2301"/>
              <a:gd name="T29" fmla="*/ 0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01" h="580">
                <a:moveTo>
                  <a:pt x="134" y="0"/>
                </a:moveTo>
                <a:lnTo>
                  <a:pt x="0" y="0"/>
                </a:lnTo>
                <a:lnTo>
                  <a:pt x="0" y="568"/>
                </a:lnTo>
                <a:lnTo>
                  <a:pt x="134" y="568"/>
                </a:lnTo>
                <a:lnTo>
                  <a:pt x="134" y="318"/>
                </a:lnTo>
                <a:lnTo>
                  <a:pt x="146" y="300"/>
                </a:lnTo>
                <a:lnTo>
                  <a:pt x="162" y="283"/>
                </a:lnTo>
                <a:lnTo>
                  <a:pt x="184" y="271"/>
                </a:lnTo>
                <a:lnTo>
                  <a:pt x="210" y="266"/>
                </a:lnTo>
                <a:lnTo>
                  <a:pt x="407" y="266"/>
                </a:lnTo>
                <a:lnTo>
                  <a:pt x="406" y="255"/>
                </a:lnTo>
                <a:lnTo>
                  <a:pt x="378" y="196"/>
                </a:lnTo>
                <a:lnTo>
                  <a:pt x="376" y="194"/>
                </a:lnTo>
                <a:lnTo>
                  <a:pt x="134" y="194"/>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847067C7-2682-454D-A192-C44FA72EBDDB}"/>
              </a:ext>
            </a:extLst>
          </p:cNvPr>
          <p:cNvSpPr>
            <a:spLocks/>
          </p:cNvSpPr>
          <p:nvPr/>
        </p:nvSpPr>
        <p:spPr bwMode="auto">
          <a:xfrm>
            <a:off x="87477600" y="12496800"/>
            <a:ext cx="21917025" cy="5524500"/>
          </a:xfrm>
          <a:custGeom>
            <a:avLst/>
            <a:gdLst>
              <a:gd name="T0" fmla="*/ 481 w 2301"/>
              <a:gd name="T1" fmla="*/ 452 h 580"/>
              <a:gd name="T2" fmla="*/ 470 w 2301"/>
              <a:gd name="T3" fmla="*/ 456 h 580"/>
              <a:gd name="T4" fmla="*/ 460 w 2301"/>
              <a:gd name="T5" fmla="*/ 460 h 580"/>
              <a:gd name="T6" fmla="*/ 450 w 2301"/>
              <a:gd name="T7" fmla="*/ 462 h 580"/>
              <a:gd name="T8" fmla="*/ 440 w 2301"/>
              <a:gd name="T9" fmla="*/ 463 h 580"/>
              <a:gd name="T10" fmla="*/ 482 w 2301"/>
              <a:gd name="T11" fmla="*/ 463 h 580"/>
              <a:gd name="T12" fmla="*/ 481 w 2301"/>
              <a:gd name="T13" fmla="*/ 452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1" h="580">
                <a:moveTo>
                  <a:pt x="481" y="452"/>
                </a:moveTo>
                <a:lnTo>
                  <a:pt x="470" y="456"/>
                </a:lnTo>
                <a:lnTo>
                  <a:pt x="460" y="460"/>
                </a:lnTo>
                <a:lnTo>
                  <a:pt x="450" y="462"/>
                </a:lnTo>
                <a:lnTo>
                  <a:pt x="440" y="463"/>
                </a:lnTo>
                <a:lnTo>
                  <a:pt x="482" y="463"/>
                </a:lnTo>
                <a:lnTo>
                  <a:pt x="481"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8AA479CB-88FA-384E-A3EC-49D7BE07F8DA}"/>
              </a:ext>
            </a:extLst>
          </p:cNvPr>
          <p:cNvSpPr>
            <a:spLocks/>
          </p:cNvSpPr>
          <p:nvPr/>
        </p:nvSpPr>
        <p:spPr bwMode="auto">
          <a:xfrm>
            <a:off x="87477600" y="12496800"/>
            <a:ext cx="21917025" cy="5524500"/>
          </a:xfrm>
          <a:custGeom>
            <a:avLst/>
            <a:gdLst>
              <a:gd name="T0" fmla="*/ 261 w 2301"/>
              <a:gd name="T1" fmla="*/ 142 h 580"/>
              <a:gd name="T2" fmla="*/ 223 w 2301"/>
              <a:gd name="T3" fmla="*/ 146 h 580"/>
              <a:gd name="T4" fmla="*/ 189 w 2301"/>
              <a:gd name="T5" fmla="*/ 156 h 580"/>
              <a:gd name="T6" fmla="*/ 159 w 2301"/>
              <a:gd name="T7" fmla="*/ 172 h 580"/>
              <a:gd name="T8" fmla="*/ 134 w 2301"/>
              <a:gd name="T9" fmla="*/ 194 h 580"/>
              <a:gd name="T10" fmla="*/ 376 w 2301"/>
              <a:gd name="T11" fmla="*/ 194 h 580"/>
              <a:gd name="T12" fmla="*/ 331 w 2301"/>
              <a:gd name="T13" fmla="*/ 156 h 580"/>
              <a:gd name="T14" fmla="*/ 261 w 2301"/>
              <a:gd name="T15" fmla="*/ 142 h 5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1" h="580">
                <a:moveTo>
                  <a:pt x="261" y="142"/>
                </a:moveTo>
                <a:lnTo>
                  <a:pt x="223" y="146"/>
                </a:lnTo>
                <a:lnTo>
                  <a:pt x="189" y="156"/>
                </a:lnTo>
                <a:lnTo>
                  <a:pt x="159" y="172"/>
                </a:lnTo>
                <a:lnTo>
                  <a:pt x="134" y="194"/>
                </a:lnTo>
                <a:lnTo>
                  <a:pt x="376" y="194"/>
                </a:lnTo>
                <a:lnTo>
                  <a:pt x="331" y="156"/>
                </a:lnTo>
                <a:lnTo>
                  <a:pt x="261"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4">
            <a:extLst>
              <a:ext uri="{FF2B5EF4-FFF2-40B4-BE49-F238E27FC236}">
                <a16:creationId xmlns:a16="http://schemas.microsoft.com/office/drawing/2014/main" id="{6461ECC4-BB8C-DE4A-805B-B92767757454}"/>
              </a:ext>
            </a:extLst>
          </p:cNvPr>
          <p:cNvSpPr>
            <a:spLocks/>
          </p:cNvSpPr>
          <p:nvPr/>
        </p:nvSpPr>
        <p:spPr bwMode="auto">
          <a:xfrm>
            <a:off x="87477600" y="12496800"/>
            <a:ext cx="21917025" cy="5524500"/>
          </a:xfrm>
          <a:custGeom>
            <a:avLst/>
            <a:gdLst>
              <a:gd name="T0" fmla="*/ 760 w 2301"/>
              <a:gd name="T1" fmla="*/ 138 h 580"/>
              <a:gd name="T2" fmla="*/ 686 w 2301"/>
              <a:gd name="T3" fmla="*/ 149 h 580"/>
              <a:gd name="T4" fmla="*/ 624 w 2301"/>
              <a:gd name="T5" fmla="*/ 179 h 580"/>
              <a:gd name="T6" fmla="*/ 577 w 2301"/>
              <a:gd name="T7" fmla="*/ 227 h 580"/>
              <a:gd name="T8" fmla="*/ 546 w 2301"/>
              <a:gd name="T9" fmla="*/ 288 h 580"/>
              <a:gd name="T10" fmla="*/ 535 w 2301"/>
              <a:gd name="T11" fmla="*/ 360 h 580"/>
              <a:gd name="T12" fmla="*/ 546 w 2301"/>
              <a:gd name="T13" fmla="*/ 431 h 580"/>
              <a:gd name="T14" fmla="*/ 577 w 2301"/>
              <a:gd name="T15" fmla="*/ 491 h 580"/>
              <a:gd name="T16" fmla="*/ 624 w 2301"/>
              <a:gd name="T17" fmla="*/ 538 h 580"/>
              <a:gd name="T18" fmla="*/ 686 w 2301"/>
              <a:gd name="T19" fmla="*/ 568 h 580"/>
              <a:gd name="T20" fmla="*/ 760 w 2301"/>
              <a:gd name="T21" fmla="*/ 579 h 580"/>
              <a:gd name="T22" fmla="*/ 833 w 2301"/>
              <a:gd name="T23" fmla="*/ 568 h 580"/>
              <a:gd name="T24" fmla="*/ 896 w 2301"/>
              <a:gd name="T25" fmla="*/ 538 h 580"/>
              <a:gd name="T26" fmla="*/ 944 w 2301"/>
              <a:gd name="T27" fmla="*/ 491 h 580"/>
              <a:gd name="T28" fmla="*/ 961 w 2301"/>
              <a:gd name="T29" fmla="*/ 457 h 580"/>
              <a:gd name="T30" fmla="*/ 760 w 2301"/>
              <a:gd name="T31" fmla="*/ 457 h 580"/>
              <a:gd name="T32" fmla="*/ 721 w 2301"/>
              <a:gd name="T33" fmla="*/ 449 h 580"/>
              <a:gd name="T34" fmla="*/ 691 w 2301"/>
              <a:gd name="T35" fmla="*/ 428 h 580"/>
              <a:gd name="T36" fmla="*/ 671 w 2301"/>
              <a:gd name="T37" fmla="*/ 397 h 580"/>
              <a:gd name="T38" fmla="*/ 664 w 2301"/>
              <a:gd name="T39" fmla="*/ 360 h 580"/>
              <a:gd name="T40" fmla="*/ 671 w 2301"/>
              <a:gd name="T41" fmla="*/ 321 h 580"/>
              <a:gd name="T42" fmla="*/ 691 w 2301"/>
              <a:gd name="T43" fmla="*/ 289 h 580"/>
              <a:gd name="T44" fmla="*/ 721 w 2301"/>
              <a:gd name="T45" fmla="*/ 268 h 580"/>
              <a:gd name="T46" fmla="*/ 760 w 2301"/>
              <a:gd name="T47" fmla="*/ 260 h 580"/>
              <a:gd name="T48" fmla="*/ 961 w 2301"/>
              <a:gd name="T49" fmla="*/ 260 h 580"/>
              <a:gd name="T50" fmla="*/ 944 w 2301"/>
              <a:gd name="T51" fmla="*/ 227 h 580"/>
              <a:gd name="T52" fmla="*/ 896 w 2301"/>
              <a:gd name="T53" fmla="*/ 179 h 580"/>
              <a:gd name="T54" fmla="*/ 833 w 2301"/>
              <a:gd name="T55" fmla="*/ 149 h 580"/>
              <a:gd name="T56" fmla="*/ 760 w 2301"/>
              <a:gd name="T57" fmla="*/ 138 h 5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01" h="580">
                <a:moveTo>
                  <a:pt x="760" y="138"/>
                </a:moveTo>
                <a:lnTo>
                  <a:pt x="686" y="149"/>
                </a:lnTo>
                <a:lnTo>
                  <a:pt x="624" y="179"/>
                </a:lnTo>
                <a:lnTo>
                  <a:pt x="577" y="227"/>
                </a:lnTo>
                <a:lnTo>
                  <a:pt x="546" y="288"/>
                </a:lnTo>
                <a:lnTo>
                  <a:pt x="535" y="360"/>
                </a:lnTo>
                <a:lnTo>
                  <a:pt x="546" y="431"/>
                </a:lnTo>
                <a:lnTo>
                  <a:pt x="577" y="491"/>
                </a:lnTo>
                <a:lnTo>
                  <a:pt x="624" y="538"/>
                </a:lnTo>
                <a:lnTo>
                  <a:pt x="686" y="568"/>
                </a:lnTo>
                <a:lnTo>
                  <a:pt x="760" y="579"/>
                </a:lnTo>
                <a:lnTo>
                  <a:pt x="833" y="568"/>
                </a:lnTo>
                <a:lnTo>
                  <a:pt x="896" y="538"/>
                </a:lnTo>
                <a:lnTo>
                  <a:pt x="944" y="491"/>
                </a:lnTo>
                <a:lnTo>
                  <a:pt x="961" y="457"/>
                </a:lnTo>
                <a:lnTo>
                  <a:pt x="760" y="457"/>
                </a:lnTo>
                <a:lnTo>
                  <a:pt x="721" y="449"/>
                </a:lnTo>
                <a:lnTo>
                  <a:pt x="691" y="428"/>
                </a:lnTo>
                <a:lnTo>
                  <a:pt x="671" y="397"/>
                </a:lnTo>
                <a:lnTo>
                  <a:pt x="664" y="360"/>
                </a:lnTo>
                <a:lnTo>
                  <a:pt x="671" y="321"/>
                </a:lnTo>
                <a:lnTo>
                  <a:pt x="691" y="289"/>
                </a:lnTo>
                <a:lnTo>
                  <a:pt x="721" y="268"/>
                </a:lnTo>
                <a:lnTo>
                  <a:pt x="760" y="260"/>
                </a:lnTo>
                <a:lnTo>
                  <a:pt x="961" y="260"/>
                </a:lnTo>
                <a:lnTo>
                  <a:pt x="944" y="227"/>
                </a:lnTo>
                <a:lnTo>
                  <a:pt x="896" y="179"/>
                </a:lnTo>
                <a:lnTo>
                  <a:pt x="833" y="149"/>
                </a:lnTo>
                <a:lnTo>
                  <a:pt x="76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a:extLst>
              <a:ext uri="{FF2B5EF4-FFF2-40B4-BE49-F238E27FC236}">
                <a16:creationId xmlns:a16="http://schemas.microsoft.com/office/drawing/2014/main" id="{A3BA1C95-CEB0-AC4C-B698-657059951DDC}"/>
              </a:ext>
            </a:extLst>
          </p:cNvPr>
          <p:cNvSpPr>
            <a:spLocks/>
          </p:cNvSpPr>
          <p:nvPr/>
        </p:nvSpPr>
        <p:spPr bwMode="auto">
          <a:xfrm>
            <a:off x="87477600" y="12496800"/>
            <a:ext cx="21917025" cy="5524500"/>
          </a:xfrm>
          <a:custGeom>
            <a:avLst/>
            <a:gdLst>
              <a:gd name="T0" fmla="*/ 961 w 2301"/>
              <a:gd name="T1" fmla="*/ 260 h 580"/>
              <a:gd name="T2" fmla="*/ 760 w 2301"/>
              <a:gd name="T3" fmla="*/ 260 h 580"/>
              <a:gd name="T4" fmla="*/ 799 w 2301"/>
              <a:gd name="T5" fmla="*/ 268 h 580"/>
              <a:gd name="T6" fmla="*/ 830 w 2301"/>
              <a:gd name="T7" fmla="*/ 289 h 580"/>
              <a:gd name="T8" fmla="*/ 849 w 2301"/>
              <a:gd name="T9" fmla="*/ 321 h 580"/>
              <a:gd name="T10" fmla="*/ 856 w 2301"/>
              <a:gd name="T11" fmla="*/ 360 h 580"/>
              <a:gd name="T12" fmla="*/ 849 w 2301"/>
              <a:gd name="T13" fmla="*/ 397 h 580"/>
              <a:gd name="T14" fmla="*/ 830 w 2301"/>
              <a:gd name="T15" fmla="*/ 428 h 580"/>
              <a:gd name="T16" fmla="*/ 799 w 2301"/>
              <a:gd name="T17" fmla="*/ 449 h 580"/>
              <a:gd name="T18" fmla="*/ 760 w 2301"/>
              <a:gd name="T19" fmla="*/ 457 h 580"/>
              <a:gd name="T20" fmla="*/ 961 w 2301"/>
              <a:gd name="T21" fmla="*/ 457 h 580"/>
              <a:gd name="T22" fmla="*/ 975 w 2301"/>
              <a:gd name="T23" fmla="*/ 431 h 580"/>
              <a:gd name="T24" fmla="*/ 986 w 2301"/>
              <a:gd name="T25" fmla="*/ 360 h 580"/>
              <a:gd name="T26" fmla="*/ 975 w 2301"/>
              <a:gd name="T27" fmla="*/ 288 h 580"/>
              <a:gd name="T28" fmla="*/ 961 w 2301"/>
              <a:gd name="T29" fmla="*/ 260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01" h="580">
                <a:moveTo>
                  <a:pt x="961" y="260"/>
                </a:moveTo>
                <a:lnTo>
                  <a:pt x="760" y="260"/>
                </a:lnTo>
                <a:lnTo>
                  <a:pt x="799" y="268"/>
                </a:lnTo>
                <a:lnTo>
                  <a:pt x="830" y="289"/>
                </a:lnTo>
                <a:lnTo>
                  <a:pt x="849" y="321"/>
                </a:lnTo>
                <a:lnTo>
                  <a:pt x="856" y="360"/>
                </a:lnTo>
                <a:lnTo>
                  <a:pt x="849" y="397"/>
                </a:lnTo>
                <a:lnTo>
                  <a:pt x="830" y="428"/>
                </a:lnTo>
                <a:lnTo>
                  <a:pt x="799" y="449"/>
                </a:lnTo>
                <a:lnTo>
                  <a:pt x="760" y="457"/>
                </a:lnTo>
                <a:lnTo>
                  <a:pt x="961" y="457"/>
                </a:lnTo>
                <a:lnTo>
                  <a:pt x="975" y="431"/>
                </a:lnTo>
                <a:lnTo>
                  <a:pt x="986" y="360"/>
                </a:lnTo>
                <a:lnTo>
                  <a:pt x="975" y="288"/>
                </a:lnTo>
                <a:lnTo>
                  <a:pt x="961"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6">
            <a:extLst>
              <a:ext uri="{FF2B5EF4-FFF2-40B4-BE49-F238E27FC236}">
                <a16:creationId xmlns:a16="http://schemas.microsoft.com/office/drawing/2014/main" id="{11E69C63-B229-6945-A175-C31B239364F5}"/>
              </a:ext>
            </a:extLst>
          </p:cNvPr>
          <p:cNvSpPr>
            <a:spLocks/>
          </p:cNvSpPr>
          <p:nvPr/>
        </p:nvSpPr>
        <p:spPr bwMode="auto">
          <a:xfrm>
            <a:off x="87477600" y="12496800"/>
            <a:ext cx="21917025" cy="5524500"/>
          </a:xfrm>
          <a:custGeom>
            <a:avLst/>
            <a:gdLst>
              <a:gd name="T0" fmla="*/ 1762 w 2301"/>
              <a:gd name="T1" fmla="*/ 266 h 580"/>
              <a:gd name="T2" fmla="*/ 1564 w 2301"/>
              <a:gd name="T3" fmla="*/ 266 h 580"/>
              <a:gd name="T4" fmla="*/ 1595 w 2301"/>
              <a:gd name="T5" fmla="*/ 271 h 580"/>
              <a:gd name="T6" fmla="*/ 1617 w 2301"/>
              <a:gd name="T7" fmla="*/ 287 h 580"/>
              <a:gd name="T8" fmla="*/ 1630 w 2301"/>
              <a:gd name="T9" fmla="*/ 313 h 580"/>
              <a:gd name="T10" fmla="*/ 1635 w 2301"/>
              <a:gd name="T11" fmla="*/ 348 h 580"/>
              <a:gd name="T12" fmla="*/ 1635 w 2301"/>
              <a:gd name="T13" fmla="*/ 457 h 580"/>
              <a:gd name="T14" fmla="*/ 1642 w 2301"/>
              <a:gd name="T15" fmla="*/ 512 h 580"/>
              <a:gd name="T16" fmla="*/ 1662 w 2301"/>
              <a:gd name="T17" fmla="*/ 548 h 580"/>
              <a:gd name="T18" fmla="*/ 1695 w 2301"/>
              <a:gd name="T19" fmla="*/ 569 h 580"/>
              <a:gd name="T20" fmla="*/ 1739 w 2301"/>
              <a:gd name="T21" fmla="*/ 576 h 580"/>
              <a:gd name="T22" fmla="*/ 1768 w 2301"/>
              <a:gd name="T23" fmla="*/ 574 h 580"/>
              <a:gd name="T24" fmla="*/ 1795 w 2301"/>
              <a:gd name="T25" fmla="*/ 570 h 580"/>
              <a:gd name="T26" fmla="*/ 1820 w 2301"/>
              <a:gd name="T27" fmla="*/ 564 h 580"/>
              <a:gd name="T28" fmla="*/ 1839 w 2301"/>
              <a:gd name="T29" fmla="*/ 558 h 580"/>
              <a:gd name="T30" fmla="*/ 1834 w 2301"/>
              <a:gd name="T31" fmla="*/ 463 h 580"/>
              <a:gd name="T32" fmla="*/ 1793 w 2301"/>
              <a:gd name="T33" fmla="*/ 463 h 580"/>
              <a:gd name="T34" fmla="*/ 1781 w 2301"/>
              <a:gd name="T35" fmla="*/ 460 h 580"/>
              <a:gd name="T36" fmla="*/ 1774 w 2301"/>
              <a:gd name="T37" fmla="*/ 451 h 580"/>
              <a:gd name="T38" fmla="*/ 1770 w 2301"/>
              <a:gd name="T39" fmla="*/ 439 h 580"/>
              <a:gd name="T40" fmla="*/ 1769 w 2301"/>
              <a:gd name="T41" fmla="*/ 424 h 580"/>
              <a:gd name="T42" fmla="*/ 1769 w 2301"/>
              <a:gd name="T43" fmla="*/ 327 h 580"/>
              <a:gd name="T44" fmla="*/ 1762 w 2301"/>
              <a:gd name="T45" fmla="*/ 266 h 5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1" h="580">
                <a:moveTo>
                  <a:pt x="1762" y="266"/>
                </a:moveTo>
                <a:lnTo>
                  <a:pt x="1564" y="266"/>
                </a:lnTo>
                <a:lnTo>
                  <a:pt x="1595" y="271"/>
                </a:lnTo>
                <a:lnTo>
                  <a:pt x="1617" y="287"/>
                </a:lnTo>
                <a:lnTo>
                  <a:pt x="1630" y="313"/>
                </a:lnTo>
                <a:lnTo>
                  <a:pt x="1635" y="348"/>
                </a:lnTo>
                <a:lnTo>
                  <a:pt x="1635" y="457"/>
                </a:lnTo>
                <a:lnTo>
                  <a:pt x="1642" y="512"/>
                </a:lnTo>
                <a:lnTo>
                  <a:pt x="1662" y="548"/>
                </a:lnTo>
                <a:lnTo>
                  <a:pt x="1695" y="569"/>
                </a:lnTo>
                <a:lnTo>
                  <a:pt x="1739" y="576"/>
                </a:lnTo>
                <a:lnTo>
                  <a:pt x="1768" y="574"/>
                </a:lnTo>
                <a:lnTo>
                  <a:pt x="1795" y="570"/>
                </a:lnTo>
                <a:lnTo>
                  <a:pt x="1820" y="564"/>
                </a:lnTo>
                <a:lnTo>
                  <a:pt x="1839" y="558"/>
                </a:lnTo>
                <a:lnTo>
                  <a:pt x="1834" y="463"/>
                </a:lnTo>
                <a:lnTo>
                  <a:pt x="1793" y="463"/>
                </a:lnTo>
                <a:lnTo>
                  <a:pt x="1781" y="460"/>
                </a:lnTo>
                <a:lnTo>
                  <a:pt x="1774" y="451"/>
                </a:lnTo>
                <a:lnTo>
                  <a:pt x="1770" y="439"/>
                </a:lnTo>
                <a:lnTo>
                  <a:pt x="1769" y="424"/>
                </a:lnTo>
                <a:lnTo>
                  <a:pt x="1769" y="327"/>
                </a:lnTo>
                <a:lnTo>
                  <a:pt x="1762"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a:extLst>
              <a:ext uri="{FF2B5EF4-FFF2-40B4-BE49-F238E27FC236}">
                <a16:creationId xmlns:a16="http://schemas.microsoft.com/office/drawing/2014/main" id="{516A1109-A76E-114D-8AEF-C1AFD6990C4E}"/>
              </a:ext>
            </a:extLst>
          </p:cNvPr>
          <p:cNvSpPr>
            <a:spLocks/>
          </p:cNvSpPr>
          <p:nvPr/>
        </p:nvSpPr>
        <p:spPr bwMode="auto">
          <a:xfrm>
            <a:off x="87477600" y="12496800"/>
            <a:ext cx="21917025" cy="5524500"/>
          </a:xfrm>
          <a:custGeom>
            <a:avLst/>
            <a:gdLst>
              <a:gd name="T0" fmla="*/ 1216 w 2301"/>
              <a:gd name="T1" fmla="*/ 149 h 580"/>
              <a:gd name="T2" fmla="*/ 1082 w 2301"/>
              <a:gd name="T3" fmla="*/ 149 h 580"/>
              <a:gd name="T4" fmla="*/ 1082 w 2301"/>
              <a:gd name="T5" fmla="*/ 568 h 580"/>
              <a:gd name="T6" fmla="*/ 1216 w 2301"/>
              <a:gd name="T7" fmla="*/ 568 h 580"/>
              <a:gd name="T8" fmla="*/ 1216 w 2301"/>
              <a:gd name="T9" fmla="*/ 312 h 580"/>
              <a:gd name="T10" fmla="*/ 1228 w 2301"/>
              <a:gd name="T11" fmla="*/ 295 h 580"/>
              <a:gd name="T12" fmla="*/ 1243 w 2301"/>
              <a:gd name="T13" fmla="*/ 280 h 580"/>
              <a:gd name="T14" fmla="*/ 1264 w 2301"/>
              <a:gd name="T15" fmla="*/ 270 h 580"/>
              <a:gd name="T16" fmla="*/ 1290 w 2301"/>
              <a:gd name="T17" fmla="*/ 266 h 580"/>
              <a:gd name="T18" fmla="*/ 1762 w 2301"/>
              <a:gd name="T19" fmla="*/ 266 h 580"/>
              <a:gd name="T20" fmla="*/ 1761 w 2301"/>
              <a:gd name="T21" fmla="*/ 255 h 580"/>
              <a:gd name="T22" fmla="*/ 1741 w 2301"/>
              <a:gd name="T23" fmla="*/ 212 h 580"/>
              <a:gd name="T24" fmla="*/ 1473 w 2301"/>
              <a:gd name="T25" fmla="*/ 212 h 580"/>
              <a:gd name="T26" fmla="*/ 1459 w 2301"/>
              <a:gd name="T27" fmla="*/ 191 h 580"/>
              <a:gd name="T28" fmla="*/ 1216 w 2301"/>
              <a:gd name="T29" fmla="*/ 191 h 580"/>
              <a:gd name="T30" fmla="*/ 1216 w 2301"/>
              <a:gd name="T31" fmla="*/ 149 h 5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1" h="580">
                <a:moveTo>
                  <a:pt x="1216" y="149"/>
                </a:moveTo>
                <a:lnTo>
                  <a:pt x="1082" y="149"/>
                </a:lnTo>
                <a:lnTo>
                  <a:pt x="1082" y="568"/>
                </a:lnTo>
                <a:lnTo>
                  <a:pt x="1216" y="568"/>
                </a:lnTo>
                <a:lnTo>
                  <a:pt x="1216" y="312"/>
                </a:lnTo>
                <a:lnTo>
                  <a:pt x="1228" y="295"/>
                </a:lnTo>
                <a:lnTo>
                  <a:pt x="1243" y="280"/>
                </a:lnTo>
                <a:lnTo>
                  <a:pt x="1264" y="270"/>
                </a:lnTo>
                <a:lnTo>
                  <a:pt x="1290" y="266"/>
                </a:lnTo>
                <a:lnTo>
                  <a:pt x="1762" y="266"/>
                </a:lnTo>
                <a:lnTo>
                  <a:pt x="1761" y="255"/>
                </a:lnTo>
                <a:lnTo>
                  <a:pt x="1741" y="212"/>
                </a:lnTo>
                <a:lnTo>
                  <a:pt x="1473" y="212"/>
                </a:lnTo>
                <a:lnTo>
                  <a:pt x="1459" y="191"/>
                </a:lnTo>
                <a:lnTo>
                  <a:pt x="1216" y="191"/>
                </a:lnTo>
                <a:lnTo>
                  <a:pt x="1216"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a:extLst>
              <a:ext uri="{FF2B5EF4-FFF2-40B4-BE49-F238E27FC236}">
                <a16:creationId xmlns:a16="http://schemas.microsoft.com/office/drawing/2014/main" id="{E4B8AC09-1D79-564C-9DEE-78F4CC455700}"/>
              </a:ext>
            </a:extLst>
          </p:cNvPr>
          <p:cNvSpPr>
            <a:spLocks/>
          </p:cNvSpPr>
          <p:nvPr/>
        </p:nvSpPr>
        <p:spPr bwMode="auto">
          <a:xfrm>
            <a:off x="87477600" y="12496800"/>
            <a:ext cx="21917025" cy="5524500"/>
          </a:xfrm>
          <a:custGeom>
            <a:avLst/>
            <a:gdLst>
              <a:gd name="T0" fmla="*/ 1564 w 2301"/>
              <a:gd name="T1" fmla="*/ 266 h 580"/>
              <a:gd name="T2" fmla="*/ 1290 w 2301"/>
              <a:gd name="T3" fmla="*/ 266 h 580"/>
              <a:gd name="T4" fmla="*/ 1320 w 2301"/>
              <a:gd name="T5" fmla="*/ 271 h 580"/>
              <a:gd name="T6" fmla="*/ 1342 w 2301"/>
              <a:gd name="T7" fmla="*/ 287 h 580"/>
              <a:gd name="T8" fmla="*/ 1355 w 2301"/>
              <a:gd name="T9" fmla="*/ 313 h 580"/>
              <a:gd name="T10" fmla="*/ 1359 w 2301"/>
              <a:gd name="T11" fmla="*/ 348 h 580"/>
              <a:gd name="T12" fmla="*/ 1359 w 2301"/>
              <a:gd name="T13" fmla="*/ 568 h 580"/>
              <a:gd name="T14" fmla="*/ 1494 w 2301"/>
              <a:gd name="T15" fmla="*/ 568 h 580"/>
              <a:gd name="T16" fmla="*/ 1494 w 2301"/>
              <a:gd name="T17" fmla="*/ 311 h 580"/>
              <a:gd name="T18" fmla="*/ 1505 w 2301"/>
              <a:gd name="T19" fmla="*/ 294 h 580"/>
              <a:gd name="T20" fmla="*/ 1520 w 2301"/>
              <a:gd name="T21" fmla="*/ 280 h 580"/>
              <a:gd name="T22" fmla="*/ 1540 w 2301"/>
              <a:gd name="T23" fmla="*/ 270 h 580"/>
              <a:gd name="T24" fmla="*/ 1564 w 2301"/>
              <a:gd name="T25" fmla="*/ 266 h 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1" h="580">
                <a:moveTo>
                  <a:pt x="1564" y="266"/>
                </a:moveTo>
                <a:lnTo>
                  <a:pt x="1290" y="266"/>
                </a:lnTo>
                <a:lnTo>
                  <a:pt x="1320" y="271"/>
                </a:lnTo>
                <a:lnTo>
                  <a:pt x="1342" y="287"/>
                </a:lnTo>
                <a:lnTo>
                  <a:pt x="1355" y="313"/>
                </a:lnTo>
                <a:lnTo>
                  <a:pt x="1359" y="348"/>
                </a:lnTo>
                <a:lnTo>
                  <a:pt x="1359" y="568"/>
                </a:lnTo>
                <a:lnTo>
                  <a:pt x="1494" y="568"/>
                </a:lnTo>
                <a:lnTo>
                  <a:pt x="1494" y="311"/>
                </a:lnTo>
                <a:lnTo>
                  <a:pt x="1505" y="294"/>
                </a:lnTo>
                <a:lnTo>
                  <a:pt x="1520" y="280"/>
                </a:lnTo>
                <a:lnTo>
                  <a:pt x="1540" y="270"/>
                </a:lnTo>
                <a:lnTo>
                  <a:pt x="1564"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a:extLst>
              <a:ext uri="{FF2B5EF4-FFF2-40B4-BE49-F238E27FC236}">
                <a16:creationId xmlns:a16="http://schemas.microsoft.com/office/drawing/2014/main" id="{89FB6FEA-D4F7-F94E-9FC2-1D5C4183C545}"/>
              </a:ext>
            </a:extLst>
          </p:cNvPr>
          <p:cNvSpPr>
            <a:spLocks/>
          </p:cNvSpPr>
          <p:nvPr/>
        </p:nvSpPr>
        <p:spPr bwMode="auto">
          <a:xfrm>
            <a:off x="87477600" y="12496800"/>
            <a:ext cx="21917025" cy="5524500"/>
          </a:xfrm>
          <a:custGeom>
            <a:avLst/>
            <a:gdLst>
              <a:gd name="T0" fmla="*/ 1834 w 2301"/>
              <a:gd name="T1" fmla="*/ 452 h 580"/>
              <a:gd name="T2" fmla="*/ 1823 w 2301"/>
              <a:gd name="T3" fmla="*/ 456 h 580"/>
              <a:gd name="T4" fmla="*/ 1813 w 2301"/>
              <a:gd name="T5" fmla="*/ 460 h 580"/>
              <a:gd name="T6" fmla="*/ 1803 w 2301"/>
              <a:gd name="T7" fmla="*/ 462 h 580"/>
              <a:gd name="T8" fmla="*/ 1793 w 2301"/>
              <a:gd name="T9" fmla="*/ 463 h 580"/>
              <a:gd name="T10" fmla="*/ 1834 w 2301"/>
              <a:gd name="T11" fmla="*/ 463 h 580"/>
              <a:gd name="T12" fmla="*/ 1834 w 2301"/>
              <a:gd name="T13" fmla="*/ 452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1" h="580">
                <a:moveTo>
                  <a:pt x="1834" y="452"/>
                </a:moveTo>
                <a:lnTo>
                  <a:pt x="1823" y="456"/>
                </a:lnTo>
                <a:lnTo>
                  <a:pt x="1813" y="460"/>
                </a:lnTo>
                <a:lnTo>
                  <a:pt x="1803" y="462"/>
                </a:lnTo>
                <a:lnTo>
                  <a:pt x="1793" y="463"/>
                </a:lnTo>
                <a:lnTo>
                  <a:pt x="1834" y="463"/>
                </a:lnTo>
                <a:lnTo>
                  <a:pt x="1834"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0">
            <a:extLst>
              <a:ext uri="{FF2B5EF4-FFF2-40B4-BE49-F238E27FC236}">
                <a16:creationId xmlns:a16="http://schemas.microsoft.com/office/drawing/2014/main" id="{6F032A69-247C-5F46-8CF4-561233CAB59D}"/>
              </a:ext>
            </a:extLst>
          </p:cNvPr>
          <p:cNvSpPr>
            <a:spLocks/>
          </p:cNvSpPr>
          <p:nvPr/>
        </p:nvSpPr>
        <p:spPr bwMode="auto">
          <a:xfrm>
            <a:off x="87477600" y="12496800"/>
            <a:ext cx="21917025" cy="5524500"/>
          </a:xfrm>
          <a:custGeom>
            <a:avLst/>
            <a:gdLst>
              <a:gd name="T0" fmla="*/ 1617 w 2301"/>
              <a:gd name="T1" fmla="*/ 142 h 580"/>
              <a:gd name="T2" fmla="*/ 1571 w 2301"/>
              <a:gd name="T3" fmla="*/ 147 h 580"/>
              <a:gd name="T4" fmla="*/ 1532 w 2301"/>
              <a:gd name="T5" fmla="*/ 162 h 580"/>
              <a:gd name="T6" fmla="*/ 1499 w 2301"/>
              <a:gd name="T7" fmla="*/ 184 h 580"/>
              <a:gd name="T8" fmla="*/ 1473 w 2301"/>
              <a:gd name="T9" fmla="*/ 212 h 580"/>
              <a:gd name="T10" fmla="*/ 1741 w 2301"/>
              <a:gd name="T11" fmla="*/ 212 h 580"/>
              <a:gd name="T12" fmla="*/ 1734 w 2301"/>
              <a:gd name="T13" fmla="*/ 196 h 580"/>
              <a:gd name="T14" fmla="*/ 1686 w 2301"/>
              <a:gd name="T15" fmla="*/ 156 h 580"/>
              <a:gd name="T16" fmla="*/ 1617 w 2301"/>
              <a:gd name="T17" fmla="*/ 142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1" h="580">
                <a:moveTo>
                  <a:pt x="1617" y="142"/>
                </a:moveTo>
                <a:lnTo>
                  <a:pt x="1571" y="147"/>
                </a:lnTo>
                <a:lnTo>
                  <a:pt x="1532" y="162"/>
                </a:lnTo>
                <a:lnTo>
                  <a:pt x="1499" y="184"/>
                </a:lnTo>
                <a:lnTo>
                  <a:pt x="1473" y="212"/>
                </a:lnTo>
                <a:lnTo>
                  <a:pt x="1741" y="212"/>
                </a:lnTo>
                <a:lnTo>
                  <a:pt x="1734" y="196"/>
                </a:lnTo>
                <a:lnTo>
                  <a:pt x="1686" y="156"/>
                </a:lnTo>
                <a:lnTo>
                  <a:pt x="1617"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a:extLst>
              <a:ext uri="{FF2B5EF4-FFF2-40B4-BE49-F238E27FC236}">
                <a16:creationId xmlns:a16="http://schemas.microsoft.com/office/drawing/2014/main" id="{D721E6A6-6BDC-C24A-BBF2-6706F85902BF}"/>
              </a:ext>
            </a:extLst>
          </p:cNvPr>
          <p:cNvSpPr>
            <a:spLocks/>
          </p:cNvSpPr>
          <p:nvPr/>
        </p:nvSpPr>
        <p:spPr bwMode="auto">
          <a:xfrm>
            <a:off x="87477600" y="12496800"/>
            <a:ext cx="21917025" cy="5524500"/>
          </a:xfrm>
          <a:custGeom>
            <a:avLst/>
            <a:gdLst>
              <a:gd name="T0" fmla="*/ 1343 w 2301"/>
              <a:gd name="T1" fmla="*/ 141 h 580"/>
              <a:gd name="T2" fmla="*/ 1305 w 2301"/>
              <a:gd name="T3" fmla="*/ 145 h 580"/>
              <a:gd name="T4" fmla="*/ 1271 w 2301"/>
              <a:gd name="T5" fmla="*/ 155 h 580"/>
              <a:gd name="T6" fmla="*/ 1241 w 2301"/>
              <a:gd name="T7" fmla="*/ 170 h 580"/>
              <a:gd name="T8" fmla="*/ 1216 w 2301"/>
              <a:gd name="T9" fmla="*/ 191 h 580"/>
              <a:gd name="T10" fmla="*/ 1459 w 2301"/>
              <a:gd name="T11" fmla="*/ 191 h 580"/>
              <a:gd name="T12" fmla="*/ 1453 w 2301"/>
              <a:gd name="T13" fmla="*/ 181 h 580"/>
              <a:gd name="T14" fmla="*/ 1425 w 2301"/>
              <a:gd name="T15" fmla="*/ 159 h 580"/>
              <a:gd name="T16" fmla="*/ 1388 w 2301"/>
              <a:gd name="T17" fmla="*/ 145 h 580"/>
              <a:gd name="T18" fmla="*/ 1343 w 2301"/>
              <a:gd name="T19" fmla="*/ 141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1" h="580">
                <a:moveTo>
                  <a:pt x="1343" y="141"/>
                </a:moveTo>
                <a:lnTo>
                  <a:pt x="1305" y="145"/>
                </a:lnTo>
                <a:lnTo>
                  <a:pt x="1271" y="155"/>
                </a:lnTo>
                <a:lnTo>
                  <a:pt x="1241" y="170"/>
                </a:lnTo>
                <a:lnTo>
                  <a:pt x="1216" y="191"/>
                </a:lnTo>
                <a:lnTo>
                  <a:pt x="1459" y="191"/>
                </a:lnTo>
                <a:lnTo>
                  <a:pt x="1453" y="181"/>
                </a:lnTo>
                <a:lnTo>
                  <a:pt x="1425" y="159"/>
                </a:lnTo>
                <a:lnTo>
                  <a:pt x="1388" y="145"/>
                </a:lnTo>
                <a:lnTo>
                  <a:pt x="1343"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a:extLst>
              <a:ext uri="{FF2B5EF4-FFF2-40B4-BE49-F238E27FC236}">
                <a16:creationId xmlns:a16="http://schemas.microsoft.com/office/drawing/2014/main" id="{694C1F65-9D0F-9649-9139-2ED2BEB1F21E}"/>
              </a:ext>
            </a:extLst>
          </p:cNvPr>
          <p:cNvSpPr>
            <a:spLocks/>
          </p:cNvSpPr>
          <p:nvPr/>
        </p:nvSpPr>
        <p:spPr bwMode="auto">
          <a:xfrm>
            <a:off x="87477600" y="12496800"/>
            <a:ext cx="21917025" cy="5524500"/>
          </a:xfrm>
          <a:custGeom>
            <a:avLst/>
            <a:gdLst>
              <a:gd name="T0" fmla="*/ 2112 w 2301"/>
              <a:gd name="T1" fmla="*/ 138 h 580"/>
              <a:gd name="T2" fmla="*/ 2038 w 2301"/>
              <a:gd name="T3" fmla="*/ 149 h 580"/>
              <a:gd name="T4" fmla="*/ 1976 w 2301"/>
              <a:gd name="T5" fmla="*/ 180 h 580"/>
              <a:gd name="T6" fmla="*/ 1929 w 2301"/>
              <a:gd name="T7" fmla="*/ 227 h 580"/>
              <a:gd name="T8" fmla="*/ 1900 w 2301"/>
              <a:gd name="T9" fmla="*/ 288 h 580"/>
              <a:gd name="T10" fmla="*/ 1890 w 2301"/>
              <a:gd name="T11" fmla="*/ 360 h 580"/>
              <a:gd name="T12" fmla="*/ 1899 w 2301"/>
              <a:gd name="T13" fmla="*/ 430 h 580"/>
              <a:gd name="T14" fmla="*/ 1925 w 2301"/>
              <a:gd name="T15" fmla="*/ 490 h 580"/>
              <a:gd name="T16" fmla="*/ 1971 w 2301"/>
              <a:gd name="T17" fmla="*/ 537 h 580"/>
              <a:gd name="T18" fmla="*/ 2035 w 2301"/>
              <a:gd name="T19" fmla="*/ 568 h 580"/>
              <a:gd name="T20" fmla="*/ 2119 w 2301"/>
              <a:gd name="T21" fmla="*/ 579 h 580"/>
              <a:gd name="T22" fmla="*/ 2171 w 2301"/>
              <a:gd name="T23" fmla="*/ 575 h 580"/>
              <a:gd name="T24" fmla="*/ 2219 w 2301"/>
              <a:gd name="T25" fmla="*/ 564 h 580"/>
              <a:gd name="T26" fmla="*/ 2261 w 2301"/>
              <a:gd name="T27" fmla="*/ 546 h 580"/>
              <a:gd name="T28" fmla="*/ 2297 w 2301"/>
              <a:gd name="T29" fmla="*/ 522 h 580"/>
              <a:gd name="T30" fmla="*/ 2270 w 2301"/>
              <a:gd name="T31" fmla="*/ 472 h 580"/>
              <a:gd name="T32" fmla="*/ 2127 w 2301"/>
              <a:gd name="T33" fmla="*/ 472 h 580"/>
              <a:gd name="T34" fmla="*/ 2086 w 2301"/>
              <a:gd name="T35" fmla="*/ 467 h 580"/>
              <a:gd name="T36" fmla="*/ 2055 w 2301"/>
              <a:gd name="T37" fmla="*/ 451 h 580"/>
              <a:gd name="T38" fmla="*/ 2034 w 2301"/>
              <a:gd name="T39" fmla="*/ 425 h 580"/>
              <a:gd name="T40" fmla="*/ 2023 w 2301"/>
              <a:gd name="T41" fmla="*/ 392 h 580"/>
              <a:gd name="T42" fmla="*/ 2291 w 2301"/>
              <a:gd name="T43" fmla="*/ 392 h 580"/>
              <a:gd name="T44" fmla="*/ 2295 w 2301"/>
              <a:gd name="T45" fmla="*/ 377 h 580"/>
              <a:gd name="T46" fmla="*/ 2298 w 2301"/>
              <a:gd name="T47" fmla="*/ 356 h 580"/>
              <a:gd name="T48" fmla="*/ 2300 w 2301"/>
              <a:gd name="T49" fmla="*/ 334 h 580"/>
              <a:gd name="T50" fmla="*/ 2300 w 2301"/>
              <a:gd name="T51" fmla="*/ 312 h 580"/>
              <a:gd name="T52" fmla="*/ 2299 w 2301"/>
              <a:gd name="T53" fmla="*/ 308 h 580"/>
              <a:gd name="T54" fmla="*/ 2026 w 2301"/>
              <a:gd name="T55" fmla="*/ 308 h 580"/>
              <a:gd name="T56" fmla="*/ 2035 w 2301"/>
              <a:gd name="T57" fmla="*/ 281 h 580"/>
              <a:gd name="T58" fmla="*/ 2052 w 2301"/>
              <a:gd name="T59" fmla="*/ 260 h 580"/>
              <a:gd name="T60" fmla="*/ 2078 w 2301"/>
              <a:gd name="T61" fmla="*/ 246 h 580"/>
              <a:gd name="T62" fmla="*/ 2111 w 2301"/>
              <a:gd name="T63" fmla="*/ 240 h 580"/>
              <a:gd name="T64" fmla="*/ 2286 w 2301"/>
              <a:gd name="T65" fmla="*/ 240 h 580"/>
              <a:gd name="T66" fmla="*/ 2254 w 2301"/>
              <a:gd name="T67" fmla="*/ 189 h 580"/>
              <a:gd name="T68" fmla="*/ 2195 w 2301"/>
              <a:gd name="T69" fmla="*/ 152 h 580"/>
              <a:gd name="T70" fmla="*/ 2112 w 2301"/>
              <a:gd name="T71" fmla="*/ 138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01" h="580">
                <a:moveTo>
                  <a:pt x="2112" y="138"/>
                </a:moveTo>
                <a:lnTo>
                  <a:pt x="2038" y="149"/>
                </a:lnTo>
                <a:lnTo>
                  <a:pt x="1976" y="180"/>
                </a:lnTo>
                <a:lnTo>
                  <a:pt x="1929" y="227"/>
                </a:lnTo>
                <a:lnTo>
                  <a:pt x="1900" y="288"/>
                </a:lnTo>
                <a:lnTo>
                  <a:pt x="1890" y="360"/>
                </a:lnTo>
                <a:lnTo>
                  <a:pt x="1899" y="430"/>
                </a:lnTo>
                <a:lnTo>
                  <a:pt x="1925" y="490"/>
                </a:lnTo>
                <a:lnTo>
                  <a:pt x="1971" y="537"/>
                </a:lnTo>
                <a:lnTo>
                  <a:pt x="2035" y="568"/>
                </a:lnTo>
                <a:lnTo>
                  <a:pt x="2119" y="579"/>
                </a:lnTo>
                <a:lnTo>
                  <a:pt x="2171" y="575"/>
                </a:lnTo>
                <a:lnTo>
                  <a:pt x="2219" y="564"/>
                </a:lnTo>
                <a:lnTo>
                  <a:pt x="2261" y="546"/>
                </a:lnTo>
                <a:lnTo>
                  <a:pt x="2297" y="522"/>
                </a:lnTo>
                <a:lnTo>
                  <a:pt x="2270" y="472"/>
                </a:lnTo>
                <a:lnTo>
                  <a:pt x="2127" y="472"/>
                </a:lnTo>
                <a:lnTo>
                  <a:pt x="2086" y="467"/>
                </a:lnTo>
                <a:lnTo>
                  <a:pt x="2055" y="451"/>
                </a:lnTo>
                <a:lnTo>
                  <a:pt x="2034" y="425"/>
                </a:lnTo>
                <a:lnTo>
                  <a:pt x="2023" y="392"/>
                </a:lnTo>
                <a:lnTo>
                  <a:pt x="2291" y="392"/>
                </a:lnTo>
                <a:lnTo>
                  <a:pt x="2295" y="377"/>
                </a:lnTo>
                <a:lnTo>
                  <a:pt x="2298" y="356"/>
                </a:lnTo>
                <a:lnTo>
                  <a:pt x="2300" y="334"/>
                </a:lnTo>
                <a:lnTo>
                  <a:pt x="2300" y="312"/>
                </a:lnTo>
                <a:lnTo>
                  <a:pt x="2299" y="308"/>
                </a:lnTo>
                <a:lnTo>
                  <a:pt x="2026" y="308"/>
                </a:lnTo>
                <a:lnTo>
                  <a:pt x="2035" y="281"/>
                </a:lnTo>
                <a:lnTo>
                  <a:pt x="2052" y="260"/>
                </a:lnTo>
                <a:lnTo>
                  <a:pt x="2078" y="246"/>
                </a:lnTo>
                <a:lnTo>
                  <a:pt x="2111" y="240"/>
                </a:lnTo>
                <a:lnTo>
                  <a:pt x="2286" y="240"/>
                </a:lnTo>
                <a:lnTo>
                  <a:pt x="2254" y="189"/>
                </a:lnTo>
                <a:lnTo>
                  <a:pt x="2195" y="152"/>
                </a:lnTo>
                <a:lnTo>
                  <a:pt x="2112"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a:extLst>
              <a:ext uri="{FF2B5EF4-FFF2-40B4-BE49-F238E27FC236}">
                <a16:creationId xmlns:a16="http://schemas.microsoft.com/office/drawing/2014/main" id="{F0FFC912-A376-0F4E-A782-82085A09A685}"/>
              </a:ext>
            </a:extLst>
          </p:cNvPr>
          <p:cNvSpPr>
            <a:spLocks/>
          </p:cNvSpPr>
          <p:nvPr/>
        </p:nvSpPr>
        <p:spPr bwMode="auto">
          <a:xfrm>
            <a:off x="87477600" y="12496800"/>
            <a:ext cx="21917025" cy="5524500"/>
          </a:xfrm>
          <a:custGeom>
            <a:avLst/>
            <a:gdLst>
              <a:gd name="T0" fmla="*/ 2247 w 2301"/>
              <a:gd name="T1" fmla="*/ 432 h 580"/>
              <a:gd name="T2" fmla="*/ 2224 w 2301"/>
              <a:gd name="T3" fmla="*/ 447 h 580"/>
              <a:gd name="T4" fmla="*/ 2194 w 2301"/>
              <a:gd name="T5" fmla="*/ 460 h 580"/>
              <a:gd name="T6" fmla="*/ 2161 w 2301"/>
              <a:gd name="T7" fmla="*/ 469 h 580"/>
              <a:gd name="T8" fmla="*/ 2127 w 2301"/>
              <a:gd name="T9" fmla="*/ 472 h 580"/>
              <a:gd name="T10" fmla="*/ 2270 w 2301"/>
              <a:gd name="T11" fmla="*/ 472 h 580"/>
              <a:gd name="T12" fmla="*/ 2247 w 2301"/>
              <a:gd name="T13" fmla="*/ 432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1" h="580">
                <a:moveTo>
                  <a:pt x="2247" y="432"/>
                </a:moveTo>
                <a:lnTo>
                  <a:pt x="2224" y="447"/>
                </a:lnTo>
                <a:lnTo>
                  <a:pt x="2194" y="460"/>
                </a:lnTo>
                <a:lnTo>
                  <a:pt x="2161" y="469"/>
                </a:lnTo>
                <a:lnTo>
                  <a:pt x="2127" y="472"/>
                </a:lnTo>
                <a:lnTo>
                  <a:pt x="2270" y="472"/>
                </a:lnTo>
                <a:lnTo>
                  <a:pt x="2247"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4">
            <a:extLst>
              <a:ext uri="{FF2B5EF4-FFF2-40B4-BE49-F238E27FC236}">
                <a16:creationId xmlns:a16="http://schemas.microsoft.com/office/drawing/2014/main" id="{B572DA00-F632-CF48-8854-B839FD11758A}"/>
              </a:ext>
            </a:extLst>
          </p:cNvPr>
          <p:cNvSpPr>
            <a:spLocks/>
          </p:cNvSpPr>
          <p:nvPr/>
        </p:nvSpPr>
        <p:spPr bwMode="auto">
          <a:xfrm>
            <a:off x="87477600" y="12496800"/>
            <a:ext cx="21917025" cy="5524500"/>
          </a:xfrm>
          <a:custGeom>
            <a:avLst/>
            <a:gdLst>
              <a:gd name="T0" fmla="*/ 2286 w 2301"/>
              <a:gd name="T1" fmla="*/ 240 h 580"/>
              <a:gd name="T2" fmla="*/ 2111 w 2301"/>
              <a:gd name="T3" fmla="*/ 240 h 580"/>
              <a:gd name="T4" fmla="*/ 2144 w 2301"/>
              <a:gd name="T5" fmla="*/ 245 h 580"/>
              <a:gd name="T6" fmla="*/ 2166 w 2301"/>
              <a:gd name="T7" fmla="*/ 257 h 580"/>
              <a:gd name="T8" fmla="*/ 2179 w 2301"/>
              <a:gd name="T9" fmla="*/ 275 h 580"/>
              <a:gd name="T10" fmla="*/ 2183 w 2301"/>
              <a:gd name="T11" fmla="*/ 298 h 580"/>
              <a:gd name="T12" fmla="*/ 2183 w 2301"/>
              <a:gd name="T13" fmla="*/ 308 h 580"/>
              <a:gd name="T14" fmla="*/ 2299 w 2301"/>
              <a:gd name="T15" fmla="*/ 308 h 580"/>
              <a:gd name="T16" fmla="*/ 2289 w 2301"/>
              <a:gd name="T17" fmla="*/ 245 h 580"/>
              <a:gd name="T18" fmla="*/ 2286 w 2301"/>
              <a:gd name="T19" fmla="*/ 240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1" h="580">
                <a:moveTo>
                  <a:pt x="2286" y="240"/>
                </a:moveTo>
                <a:lnTo>
                  <a:pt x="2111" y="240"/>
                </a:lnTo>
                <a:lnTo>
                  <a:pt x="2144" y="245"/>
                </a:lnTo>
                <a:lnTo>
                  <a:pt x="2166" y="257"/>
                </a:lnTo>
                <a:lnTo>
                  <a:pt x="2179" y="275"/>
                </a:lnTo>
                <a:lnTo>
                  <a:pt x="2183" y="298"/>
                </a:lnTo>
                <a:lnTo>
                  <a:pt x="2183" y="308"/>
                </a:lnTo>
                <a:lnTo>
                  <a:pt x="2299" y="308"/>
                </a:lnTo>
                <a:lnTo>
                  <a:pt x="2289" y="245"/>
                </a:lnTo>
                <a:lnTo>
                  <a:pt x="2286"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6">
            <a:extLst>
              <a:ext uri="{FF2B5EF4-FFF2-40B4-BE49-F238E27FC236}">
                <a16:creationId xmlns:a16="http://schemas.microsoft.com/office/drawing/2014/main" id="{981E58FC-592C-6641-B4D4-B20466E92621}"/>
              </a:ext>
            </a:extLst>
          </p:cNvPr>
          <p:cNvSpPr>
            <a:spLocks/>
          </p:cNvSpPr>
          <p:nvPr/>
        </p:nvSpPr>
        <p:spPr bwMode="auto">
          <a:xfrm>
            <a:off x="14601825" y="23933150"/>
            <a:ext cx="7531100" cy="1200150"/>
          </a:xfrm>
          <a:custGeom>
            <a:avLst/>
            <a:gdLst>
              <a:gd name="T0" fmla="*/ 330 w 4744"/>
              <a:gd name="T1" fmla="*/ 400 h 756"/>
              <a:gd name="T2" fmla="*/ 163 w 4744"/>
              <a:gd name="T3" fmla="*/ 400 h 756"/>
              <a:gd name="T4" fmla="*/ 208 w 4744"/>
              <a:gd name="T5" fmla="*/ 440 h 756"/>
              <a:gd name="T6" fmla="*/ 259 w 4744"/>
              <a:gd name="T7" fmla="*/ 493 h 756"/>
              <a:gd name="T8" fmla="*/ 315 w 4744"/>
              <a:gd name="T9" fmla="*/ 547 h 756"/>
              <a:gd name="T10" fmla="*/ 379 w 4744"/>
              <a:gd name="T11" fmla="*/ 588 h 756"/>
              <a:gd name="T12" fmla="*/ 450 w 4744"/>
              <a:gd name="T13" fmla="*/ 604 h 756"/>
              <a:gd name="T14" fmla="*/ 477 w 4744"/>
              <a:gd name="T15" fmla="*/ 603 h 756"/>
              <a:gd name="T16" fmla="*/ 501 w 4744"/>
              <a:gd name="T17" fmla="*/ 598 h 756"/>
              <a:gd name="T18" fmla="*/ 523 w 4744"/>
              <a:gd name="T19" fmla="*/ 591 h 756"/>
              <a:gd name="T20" fmla="*/ 542 w 4744"/>
              <a:gd name="T21" fmla="*/ 584 h 756"/>
              <a:gd name="T22" fmla="*/ 530 w 4744"/>
              <a:gd name="T23" fmla="*/ 488 h 756"/>
              <a:gd name="T24" fmla="*/ 472 w 4744"/>
              <a:gd name="T25" fmla="*/ 488 h 756"/>
              <a:gd name="T26" fmla="*/ 434 w 4744"/>
              <a:gd name="T27" fmla="*/ 480 h 756"/>
              <a:gd name="T28" fmla="*/ 397 w 4744"/>
              <a:gd name="T29" fmla="*/ 459 h 756"/>
              <a:gd name="T30" fmla="*/ 361 w 4744"/>
              <a:gd name="T31" fmla="*/ 429 h 756"/>
              <a:gd name="T32" fmla="*/ 330 w 4744"/>
              <a:gd name="T33" fmla="*/ 400 h 7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4" h="756">
                <a:moveTo>
                  <a:pt x="330" y="400"/>
                </a:moveTo>
                <a:lnTo>
                  <a:pt x="163" y="400"/>
                </a:lnTo>
                <a:lnTo>
                  <a:pt x="208" y="440"/>
                </a:lnTo>
                <a:lnTo>
                  <a:pt x="259" y="493"/>
                </a:lnTo>
                <a:lnTo>
                  <a:pt x="315" y="547"/>
                </a:lnTo>
                <a:lnTo>
                  <a:pt x="379" y="588"/>
                </a:lnTo>
                <a:lnTo>
                  <a:pt x="450" y="604"/>
                </a:lnTo>
                <a:lnTo>
                  <a:pt x="477" y="603"/>
                </a:lnTo>
                <a:lnTo>
                  <a:pt x="501" y="598"/>
                </a:lnTo>
                <a:lnTo>
                  <a:pt x="523" y="591"/>
                </a:lnTo>
                <a:lnTo>
                  <a:pt x="542" y="584"/>
                </a:lnTo>
                <a:lnTo>
                  <a:pt x="530" y="488"/>
                </a:lnTo>
                <a:lnTo>
                  <a:pt x="472" y="488"/>
                </a:lnTo>
                <a:lnTo>
                  <a:pt x="434" y="480"/>
                </a:lnTo>
                <a:lnTo>
                  <a:pt x="397" y="459"/>
                </a:lnTo>
                <a:lnTo>
                  <a:pt x="361" y="429"/>
                </a:lnTo>
                <a:lnTo>
                  <a:pt x="330" y="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13895F5E-7C2E-3C44-B3BD-C9D266584FE1}"/>
              </a:ext>
            </a:extLst>
          </p:cNvPr>
          <p:cNvSpPr>
            <a:spLocks/>
          </p:cNvSpPr>
          <p:nvPr/>
        </p:nvSpPr>
        <p:spPr bwMode="auto">
          <a:xfrm>
            <a:off x="14601825" y="25133300"/>
            <a:ext cx="7531100" cy="1200150"/>
          </a:xfrm>
          <a:custGeom>
            <a:avLst/>
            <a:gdLst>
              <a:gd name="T0" fmla="*/ 258 w 4744"/>
              <a:gd name="T1" fmla="*/ 52 h 756"/>
              <a:gd name="T2" fmla="*/ 0 w 4744"/>
              <a:gd name="T3" fmla="*/ 52 h 756"/>
              <a:gd name="T4" fmla="*/ 0 w 4744"/>
              <a:gd name="T5" fmla="*/ 596 h 756"/>
              <a:gd name="T6" fmla="*/ 134 w 4744"/>
              <a:gd name="T7" fmla="*/ 596 h 756"/>
              <a:gd name="T8" fmla="*/ 134 w 4744"/>
              <a:gd name="T9" fmla="*/ 400 h 756"/>
              <a:gd name="T10" fmla="*/ 330 w 4744"/>
              <a:gd name="T11" fmla="*/ 400 h 756"/>
              <a:gd name="T12" fmla="*/ 324 w 4744"/>
              <a:gd name="T13" fmla="*/ 396 h 756"/>
              <a:gd name="T14" fmla="*/ 381 w 4744"/>
              <a:gd name="T15" fmla="*/ 375 h 756"/>
              <a:gd name="T16" fmla="*/ 426 w 4744"/>
              <a:gd name="T17" fmla="*/ 339 h 756"/>
              <a:gd name="T18" fmla="*/ 448 w 4744"/>
              <a:gd name="T19" fmla="*/ 304 h 756"/>
              <a:gd name="T20" fmla="*/ 134 w 4744"/>
              <a:gd name="T21" fmla="*/ 304 h 756"/>
              <a:gd name="T22" fmla="*/ 134 w 4744"/>
              <a:gd name="T23" fmla="*/ 169 h 756"/>
              <a:gd name="T24" fmla="*/ 453 w 4744"/>
              <a:gd name="T25" fmla="*/ 169 h 756"/>
              <a:gd name="T26" fmla="*/ 449 w 4744"/>
              <a:gd name="T27" fmla="*/ 150 h 756"/>
              <a:gd name="T28" fmla="*/ 402 w 4744"/>
              <a:gd name="T29" fmla="*/ 94 h 756"/>
              <a:gd name="T30" fmla="*/ 335 w 4744"/>
              <a:gd name="T31" fmla="*/ 62 h 756"/>
              <a:gd name="T32" fmla="*/ 258 w 4744"/>
              <a:gd name="T33" fmla="*/ 52 h 7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4" h="756">
                <a:moveTo>
                  <a:pt x="258" y="52"/>
                </a:moveTo>
                <a:lnTo>
                  <a:pt x="0" y="52"/>
                </a:lnTo>
                <a:lnTo>
                  <a:pt x="0" y="596"/>
                </a:lnTo>
                <a:lnTo>
                  <a:pt x="134" y="596"/>
                </a:lnTo>
                <a:lnTo>
                  <a:pt x="134" y="400"/>
                </a:lnTo>
                <a:lnTo>
                  <a:pt x="330" y="400"/>
                </a:lnTo>
                <a:lnTo>
                  <a:pt x="324" y="396"/>
                </a:lnTo>
                <a:lnTo>
                  <a:pt x="381" y="375"/>
                </a:lnTo>
                <a:lnTo>
                  <a:pt x="426" y="339"/>
                </a:lnTo>
                <a:lnTo>
                  <a:pt x="448" y="304"/>
                </a:lnTo>
                <a:lnTo>
                  <a:pt x="134" y="304"/>
                </a:lnTo>
                <a:lnTo>
                  <a:pt x="134" y="169"/>
                </a:lnTo>
                <a:lnTo>
                  <a:pt x="453" y="169"/>
                </a:lnTo>
                <a:lnTo>
                  <a:pt x="449" y="150"/>
                </a:lnTo>
                <a:lnTo>
                  <a:pt x="402" y="94"/>
                </a:lnTo>
                <a:lnTo>
                  <a:pt x="335" y="62"/>
                </a:lnTo>
                <a:lnTo>
                  <a:pt x="25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8">
            <a:extLst>
              <a:ext uri="{FF2B5EF4-FFF2-40B4-BE49-F238E27FC236}">
                <a16:creationId xmlns:a16="http://schemas.microsoft.com/office/drawing/2014/main" id="{47193BC0-F91D-8045-86D9-CE681AEB3C55}"/>
              </a:ext>
            </a:extLst>
          </p:cNvPr>
          <p:cNvSpPr>
            <a:spLocks/>
          </p:cNvSpPr>
          <p:nvPr/>
        </p:nvSpPr>
        <p:spPr bwMode="auto">
          <a:xfrm>
            <a:off x="14601825" y="26333450"/>
            <a:ext cx="7531100" cy="1200150"/>
          </a:xfrm>
          <a:custGeom>
            <a:avLst/>
            <a:gdLst>
              <a:gd name="T0" fmla="*/ 529 w 4744"/>
              <a:gd name="T1" fmla="*/ 478 h 756"/>
              <a:gd name="T2" fmla="*/ 515 w 4744"/>
              <a:gd name="T3" fmla="*/ 483 h 756"/>
              <a:gd name="T4" fmla="*/ 501 w 4744"/>
              <a:gd name="T5" fmla="*/ 486 h 756"/>
              <a:gd name="T6" fmla="*/ 486 w 4744"/>
              <a:gd name="T7" fmla="*/ 488 h 756"/>
              <a:gd name="T8" fmla="*/ 472 w 4744"/>
              <a:gd name="T9" fmla="*/ 488 h 756"/>
              <a:gd name="T10" fmla="*/ 530 w 4744"/>
              <a:gd name="T11" fmla="*/ 488 h 756"/>
              <a:gd name="T12" fmla="*/ 529 w 4744"/>
              <a:gd name="T13" fmla="*/ 478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529" y="478"/>
                </a:moveTo>
                <a:lnTo>
                  <a:pt x="515" y="483"/>
                </a:lnTo>
                <a:lnTo>
                  <a:pt x="501" y="486"/>
                </a:lnTo>
                <a:lnTo>
                  <a:pt x="486" y="488"/>
                </a:lnTo>
                <a:lnTo>
                  <a:pt x="472" y="488"/>
                </a:lnTo>
                <a:lnTo>
                  <a:pt x="530" y="488"/>
                </a:lnTo>
                <a:lnTo>
                  <a:pt x="529" y="4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9">
            <a:extLst>
              <a:ext uri="{FF2B5EF4-FFF2-40B4-BE49-F238E27FC236}">
                <a16:creationId xmlns:a16="http://schemas.microsoft.com/office/drawing/2014/main" id="{890CD257-6F27-D144-8DC8-F2DAD0769631}"/>
              </a:ext>
            </a:extLst>
          </p:cNvPr>
          <p:cNvSpPr>
            <a:spLocks/>
          </p:cNvSpPr>
          <p:nvPr/>
        </p:nvSpPr>
        <p:spPr bwMode="auto">
          <a:xfrm>
            <a:off x="14601825" y="27533600"/>
            <a:ext cx="7531100" cy="1200150"/>
          </a:xfrm>
          <a:custGeom>
            <a:avLst/>
            <a:gdLst>
              <a:gd name="T0" fmla="*/ 453 w 4744"/>
              <a:gd name="T1" fmla="*/ 169 h 756"/>
              <a:gd name="T2" fmla="*/ 256 w 4744"/>
              <a:gd name="T3" fmla="*/ 169 h 756"/>
              <a:gd name="T4" fmla="*/ 285 w 4744"/>
              <a:gd name="T5" fmla="*/ 174 h 756"/>
              <a:gd name="T6" fmla="*/ 308 w 4744"/>
              <a:gd name="T7" fmla="*/ 187 h 756"/>
              <a:gd name="T8" fmla="*/ 322 w 4744"/>
              <a:gd name="T9" fmla="*/ 208 h 756"/>
              <a:gd name="T10" fmla="*/ 328 w 4744"/>
              <a:gd name="T11" fmla="*/ 236 h 756"/>
              <a:gd name="T12" fmla="*/ 322 w 4744"/>
              <a:gd name="T13" fmla="*/ 264 h 756"/>
              <a:gd name="T14" fmla="*/ 308 w 4744"/>
              <a:gd name="T15" fmla="*/ 285 h 756"/>
              <a:gd name="T16" fmla="*/ 285 w 4744"/>
              <a:gd name="T17" fmla="*/ 299 h 756"/>
              <a:gd name="T18" fmla="*/ 256 w 4744"/>
              <a:gd name="T19" fmla="*/ 304 h 756"/>
              <a:gd name="T20" fmla="*/ 448 w 4744"/>
              <a:gd name="T21" fmla="*/ 304 h 756"/>
              <a:gd name="T22" fmla="*/ 456 w 4744"/>
              <a:gd name="T23" fmla="*/ 291 h 756"/>
              <a:gd name="T24" fmla="*/ 467 w 4744"/>
              <a:gd name="T25" fmla="*/ 232 h 756"/>
              <a:gd name="T26" fmla="*/ 453 w 4744"/>
              <a:gd name="T27" fmla="*/ 169 h 7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44" h="756">
                <a:moveTo>
                  <a:pt x="453" y="169"/>
                </a:moveTo>
                <a:lnTo>
                  <a:pt x="256" y="169"/>
                </a:lnTo>
                <a:lnTo>
                  <a:pt x="285" y="174"/>
                </a:lnTo>
                <a:lnTo>
                  <a:pt x="308" y="187"/>
                </a:lnTo>
                <a:lnTo>
                  <a:pt x="322" y="208"/>
                </a:lnTo>
                <a:lnTo>
                  <a:pt x="328" y="236"/>
                </a:lnTo>
                <a:lnTo>
                  <a:pt x="322" y="264"/>
                </a:lnTo>
                <a:lnTo>
                  <a:pt x="308" y="285"/>
                </a:lnTo>
                <a:lnTo>
                  <a:pt x="285" y="299"/>
                </a:lnTo>
                <a:lnTo>
                  <a:pt x="256" y="304"/>
                </a:lnTo>
                <a:lnTo>
                  <a:pt x="448" y="304"/>
                </a:lnTo>
                <a:lnTo>
                  <a:pt x="456" y="291"/>
                </a:lnTo>
                <a:lnTo>
                  <a:pt x="467" y="232"/>
                </a:lnTo>
                <a:lnTo>
                  <a:pt x="453"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0">
            <a:extLst>
              <a:ext uri="{FF2B5EF4-FFF2-40B4-BE49-F238E27FC236}">
                <a16:creationId xmlns:a16="http://schemas.microsoft.com/office/drawing/2014/main" id="{ABBB7A95-D9E0-FB4F-9375-AC3B88C5E352}"/>
              </a:ext>
            </a:extLst>
          </p:cNvPr>
          <p:cNvSpPr>
            <a:spLocks/>
          </p:cNvSpPr>
          <p:nvPr/>
        </p:nvSpPr>
        <p:spPr bwMode="auto">
          <a:xfrm>
            <a:off x="14601825" y="28733750"/>
            <a:ext cx="7531100" cy="1200150"/>
          </a:xfrm>
          <a:custGeom>
            <a:avLst/>
            <a:gdLst>
              <a:gd name="T0" fmla="*/ 799 w 4744"/>
              <a:gd name="T1" fmla="*/ 167 h 756"/>
              <a:gd name="T2" fmla="*/ 724 w 4744"/>
              <a:gd name="T3" fmla="*/ 178 h 756"/>
              <a:gd name="T4" fmla="*/ 662 w 4744"/>
              <a:gd name="T5" fmla="*/ 209 h 756"/>
              <a:gd name="T6" fmla="*/ 616 w 4744"/>
              <a:gd name="T7" fmla="*/ 256 h 756"/>
              <a:gd name="T8" fmla="*/ 587 w 4744"/>
              <a:gd name="T9" fmla="*/ 317 h 756"/>
              <a:gd name="T10" fmla="*/ 576 w 4744"/>
              <a:gd name="T11" fmla="*/ 388 h 756"/>
              <a:gd name="T12" fmla="*/ 585 w 4744"/>
              <a:gd name="T13" fmla="*/ 459 h 756"/>
              <a:gd name="T14" fmla="*/ 612 w 4744"/>
              <a:gd name="T15" fmla="*/ 519 h 756"/>
              <a:gd name="T16" fmla="*/ 657 w 4744"/>
              <a:gd name="T17" fmla="*/ 566 h 756"/>
              <a:gd name="T18" fmla="*/ 722 w 4744"/>
              <a:gd name="T19" fmla="*/ 597 h 756"/>
              <a:gd name="T20" fmla="*/ 806 w 4744"/>
              <a:gd name="T21" fmla="*/ 608 h 756"/>
              <a:gd name="T22" fmla="*/ 858 w 4744"/>
              <a:gd name="T23" fmla="*/ 604 h 756"/>
              <a:gd name="T24" fmla="*/ 905 w 4744"/>
              <a:gd name="T25" fmla="*/ 592 h 756"/>
              <a:gd name="T26" fmla="*/ 948 w 4744"/>
              <a:gd name="T27" fmla="*/ 574 h 756"/>
              <a:gd name="T28" fmla="*/ 984 w 4744"/>
              <a:gd name="T29" fmla="*/ 551 h 756"/>
              <a:gd name="T30" fmla="*/ 956 w 4744"/>
              <a:gd name="T31" fmla="*/ 501 h 756"/>
              <a:gd name="T32" fmla="*/ 814 w 4744"/>
              <a:gd name="T33" fmla="*/ 501 h 756"/>
              <a:gd name="T34" fmla="*/ 773 w 4744"/>
              <a:gd name="T35" fmla="*/ 495 h 756"/>
              <a:gd name="T36" fmla="*/ 742 w 4744"/>
              <a:gd name="T37" fmla="*/ 479 h 756"/>
              <a:gd name="T38" fmla="*/ 721 w 4744"/>
              <a:gd name="T39" fmla="*/ 454 h 756"/>
              <a:gd name="T40" fmla="*/ 710 w 4744"/>
              <a:gd name="T41" fmla="*/ 421 h 756"/>
              <a:gd name="T42" fmla="*/ 978 w 4744"/>
              <a:gd name="T43" fmla="*/ 421 h 756"/>
              <a:gd name="T44" fmla="*/ 981 w 4744"/>
              <a:gd name="T45" fmla="*/ 406 h 756"/>
              <a:gd name="T46" fmla="*/ 984 w 4744"/>
              <a:gd name="T47" fmla="*/ 385 h 756"/>
              <a:gd name="T48" fmla="*/ 986 w 4744"/>
              <a:gd name="T49" fmla="*/ 363 h 756"/>
              <a:gd name="T50" fmla="*/ 987 w 4744"/>
              <a:gd name="T51" fmla="*/ 341 h 756"/>
              <a:gd name="T52" fmla="*/ 986 w 4744"/>
              <a:gd name="T53" fmla="*/ 336 h 756"/>
              <a:gd name="T54" fmla="*/ 712 w 4744"/>
              <a:gd name="T55" fmla="*/ 336 h 756"/>
              <a:gd name="T56" fmla="*/ 721 w 4744"/>
              <a:gd name="T57" fmla="*/ 310 h 756"/>
              <a:gd name="T58" fmla="*/ 739 w 4744"/>
              <a:gd name="T59" fmla="*/ 289 h 756"/>
              <a:gd name="T60" fmla="*/ 765 w 4744"/>
              <a:gd name="T61" fmla="*/ 274 h 756"/>
              <a:gd name="T62" fmla="*/ 798 w 4744"/>
              <a:gd name="T63" fmla="*/ 269 h 756"/>
              <a:gd name="T64" fmla="*/ 973 w 4744"/>
              <a:gd name="T65" fmla="*/ 269 h 756"/>
              <a:gd name="T66" fmla="*/ 940 w 4744"/>
              <a:gd name="T67" fmla="*/ 218 h 756"/>
              <a:gd name="T68" fmla="*/ 882 w 4744"/>
              <a:gd name="T69" fmla="*/ 180 h 756"/>
              <a:gd name="T70" fmla="*/ 799 w 4744"/>
              <a:gd name="T71" fmla="*/ 167 h 7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44" h="756">
                <a:moveTo>
                  <a:pt x="799" y="167"/>
                </a:moveTo>
                <a:lnTo>
                  <a:pt x="724" y="178"/>
                </a:lnTo>
                <a:lnTo>
                  <a:pt x="662" y="209"/>
                </a:lnTo>
                <a:lnTo>
                  <a:pt x="616" y="256"/>
                </a:lnTo>
                <a:lnTo>
                  <a:pt x="587" y="317"/>
                </a:lnTo>
                <a:lnTo>
                  <a:pt x="576" y="388"/>
                </a:lnTo>
                <a:lnTo>
                  <a:pt x="585" y="459"/>
                </a:lnTo>
                <a:lnTo>
                  <a:pt x="612" y="519"/>
                </a:lnTo>
                <a:lnTo>
                  <a:pt x="657" y="566"/>
                </a:lnTo>
                <a:lnTo>
                  <a:pt x="722" y="597"/>
                </a:lnTo>
                <a:lnTo>
                  <a:pt x="806" y="608"/>
                </a:lnTo>
                <a:lnTo>
                  <a:pt x="858" y="604"/>
                </a:lnTo>
                <a:lnTo>
                  <a:pt x="905" y="592"/>
                </a:lnTo>
                <a:lnTo>
                  <a:pt x="948" y="574"/>
                </a:lnTo>
                <a:lnTo>
                  <a:pt x="984" y="551"/>
                </a:lnTo>
                <a:lnTo>
                  <a:pt x="956" y="501"/>
                </a:lnTo>
                <a:lnTo>
                  <a:pt x="814" y="501"/>
                </a:lnTo>
                <a:lnTo>
                  <a:pt x="773" y="495"/>
                </a:lnTo>
                <a:lnTo>
                  <a:pt x="742" y="479"/>
                </a:lnTo>
                <a:lnTo>
                  <a:pt x="721" y="454"/>
                </a:lnTo>
                <a:lnTo>
                  <a:pt x="710" y="421"/>
                </a:lnTo>
                <a:lnTo>
                  <a:pt x="978" y="421"/>
                </a:lnTo>
                <a:lnTo>
                  <a:pt x="981" y="406"/>
                </a:lnTo>
                <a:lnTo>
                  <a:pt x="984" y="385"/>
                </a:lnTo>
                <a:lnTo>
                  <a:pt x="986" y="363"/>
                </a:lnTo>
                <a:lnTo>
                  <a:pt x="987" y="341"/>
                </a:lnTo>
                <a:lnTo>
                  <a:pt x="986" y="336"/>
                </a:lnTo>
                <a:lnTo>
                  <a:pt x="712" y="336"/>
                </a:lnTo>
                <a:lnTo>
                  <a:pt x="721" y="310"/>
                </a:lnTo>
                <a:lnTo>
                  <a:pt x="739" y="289"/>
                </a:lnTo>
                <a:lnTo>
                  <a:pt x="765" y="274"/>
                </a:lnTo>
                <a:lnTo>
                  <a:pt x="798" y="269"/>
                </a:lnTo>
                <a:lnTo>
                  <a:pt x="973" y="269"/>
                </a:lnTo>
                <a:lnTo>
                  <a:pt x="940" y="218"/>
                </a:lnTo>
                <a:lnTo>
                  <a:pt x="882" y="180"/>
                </a:lnTo>
                <a:lnTo>
                  <a:pt x="79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1">
            <a:extLst>
              <a:ext uri="{FF2B5EF4-FFF2-40B4-BE49-F238E27FC236}">
                <a16:creationId xmlns:a16="http://schemas.microsoft.com/office/drawing/2014/main" id="{D8348278-7A0E-604E-8BD7-56F6BB13F332}"/>
              </a:ext>
            </a:extLst>
          </p:cNvPr>
          <p:cNvSpPr>
            <a:spLocks/>
          </p:cNvSpPr>
          <p:nvPr/>
        </p:nvSpPr>
        <p:spPr bwMode="auto">
          <a:xfrm>
            <a:off x="14601825" y="29933900"/>
            <a:ext cx="7531100" cy="1200150"/>
          </a:xfrm>
          <a:custGeom>
            <a:avLst/>
            <a:gdLst>
              <a:gd name="T0" fmla="*/ 934 w 4744"/>
              <a:gd name="T1" fmla="*/ 461 h 756"/>
              <a:gd name="T2" fmla="*/ 910 w 4744"/>
              <a:gd name="T3" fmla="*/ 475 h 756"/>
              <a:gd name="T4" fmla="*/ 881 w 4744"/>
              <a:gd name="T5" fmla="*/ 488 h 756"/>
              <a:gd name="T6" fmla="*/ 848 w 4744"/>
              <a:gd name="T7" fmla="*/ 498 h 756"/>
              <a:gd name="T8" fmla="*/ 814 w 4744"/>
              <a:gd name="T9" fmla="*/ 501 h 756"/>
              <a:gd name="T10" fmla="*/ 956 w 4744"/>
              <a:gd name="T11" fmla="*/ 501 h 756"/>
              <a:gd name="T12" fmla="*/ 934 w 4744"/>
              <a:gd name="T13" fmla="*/ 461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934" y="461"/>
                </a:moveTo>
                <a:lnTo>
                  <a:pt x="910" y="475"/>
                </a:lnTo>
                <a:lnTo>
                  <a:pt x="881" y="488"/>
                </a:lnTo>
                <a:lnTo>
                  <a:pt x="848" y="498"/>
                </a:lnTo>
                <a:lnTo>
                  <a:pt x="814" y="501"/>
                </a:lnTo>
                <a:lnTo>
                  <a:pt x="956" y="501"/>
                </a:lnTo>
                <a:lnTo>
                  <a:pt x="934" y="4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2">
            <a:extLst>
              <a:ext uri="{FF2B5EF4-FFF2-40B4-BE49-F238E27FC236}">
                <a16:creationId xmlns:a16="http://schemas.microsoft.com/office/drawing/2014/main" id="{F3BA3203-D223-544D-BCB7-02FB238F5AB7}"/>
              </a:ext>
            </a:extLst>
          </p:cNvPr>
          <p:cNvSpPr>
            <a:spLocks/>
          </p:cNvSpPr>
          <p:nvPr/>
        </p:nvSpPr>
        <p:spPr bwMode="auto">
          <a:xfrm>
            <a:off x="14601825" y="31134050"/>
            <a:ext cx="7531100" cy="1200150"/>
          </a:xfrm>
          <a:custGeom>
            <a:avLst/>
            <a:gdLst>
              <a:gd name="T0" fmla="*/ 973 w 4744"/>
              <a:gd name="T1" fmla="*/ 269 h 756"/>
              <a:gd name="T2" fmla="*/ 798 w 4744"/>
              <a:gd name="T3" fmla="*/ 269 h 756"/>
              <a:gd name="T4" fmla="*/ 830 w 4744"/>
              <a:gd name="T5" fmla="*/ 273 h 756"/>
              <a:gd name="T6" fmla="*/ 853 w 4744"/>
              <a:gd name="T7" fmla="*/ 285 h 756"/>
              <a:gd name="T8" fmla="*/ 866 w 4744"/>
              <a:gd name="T9" fmla="*/ 304 h 756"/>
              <a:gd name="T10" fmla="*/ 870 w 4744"/>
              <a:gd name="T11" fmla="*/ 327 h 756"/>
              <a:gd name="T12" fmla="*/ 870 w 4744"/>
              <a:gd name="T13" fmla="*/ 336 h 756"/>
              <a:gd name="T14" fmla="*/ 986 w 4744"/>
              <a:gd name="T15" fmla="*/ 336 h 756"/>
              <a:gd name="T16" fmla="*/ 975 w 4744"/>
              <a:gd name="T17" fmla="*/ 273 h 756"/>
              <a:gd name="T18" fmla="*/ 973 w 4744"/>
              <a:gd name="T19" fmla="*/ 269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44" h="756">
                <a:moveTo>
                  <a:pt x="973" y="269"/>
                </a:moveTo>
                <a:lnTo>
                  <a:pt x="798" y="269"/>
                </a:lnTo>
                <a:lnTo>
                  <a:pt x="830" y="273"/>
                </a:lnTo>
                <a:lnTo>
                  <a:pt x="853" y="285"/>
                </a:lnTo>
                <a:lnTo>
                  <a:pt x="866" y="304"/>
                </a:lnTo>
                <a:lnTo>
                  <a:pt x="870" y="327"/>
                </a:lnTo>
                <a:lnTo>
                  <a:pt x="870" y="336"/>
                </a:lnTo>
                <a:lnTo>
                  <a:pt x="986" y="336"/>
                </a:lnTo>
                <a:lnTo>
                  <a:pt x="975" y="273"/>
                </a:lnTo>
                <a:lnTo>
                  <a:pt x="973"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3">
            <a:extLst>
              <a:ext uri="{FF2B5EF4-FFF2-40B4-BE49-F238E27FC236}">
                <a16:creationId xmlns:a16="http://schemas.microsoft.com/office/drawing/2014/main" id="{10DF95D1-EC59-5446-811E-D6C6C5B79EA4}"/>
              </a:ext>
            </a:extLst>
          </p:cNvPr>
          <p:cNvSpPr>
            <a:spLocks/>
          </p:cNvSpPr>
          <p:nvPr/>
        </p:nvSpPr>
        <p:spPr bwMode="auto">
          <a:xfrm>
            <a:off x="14601825" y="32334200"/>
            <a:ext cx="7531100" cy="1200150"/>
          </a:xfrm>
          <a:custGeom>
            <a:avLst/>
            <a:gdLst>
              <a:gd name="T0" fmla="*/ 1576 w 4744"/>
              <a:gd name="T1" fmla="*/ 544 h 756"/>
              <a:gd name="T2" fmla="*/ 1383 w 4744"/>
              <a:gd name="T3" fmla="*/ 544 h 756"/>
              <a:gd name="T4" fmla="*/ 1397 w 4744"/>
              <a:gd name="T5" fmla="*/ 571 h 756"/>
              <a:gd name="T6" fmla="*/ 1418 w 4744"/>
              <a:gd name="T7" fmla="*/ 590 h 756"/>
              <a:gd name="T8" fmla="*/ 1445 w 4744"/>
              <a:gd name="T9" fmla="*/ 601 h 756"/>
              <a:gd name="T10" fmla="*/ 1478 w 4744"/>
              <a:gd name="T11" fmla="*/ 604 h 756"/>
              <a:gd name="T12" fmla="*/ 1507 w 4744"/>
              <a:gd name="T13" fmla="*/ 603 h 756"/>
              <a:gd name="T14" fmla="*/ 1535 w 4744"/>
              <a:gd name="T15" fmla="*/ 599 h 756"/>
              <a:gd name="T16" fmla="*/ 1558 w 4744"/>
              <a:gd name="T17" fmla="*/ 593 h 756"/>
              <a:gd name="T18" fmla="*/ 1578 w 4744"/>
              <a:gd name="T19" fmla="*/ 587 h 756"/>
              <a:gd name="T20" fmla="*/ 1576 w 4744"/>
              <a:gd name="T21" fmla="*/ 544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1576" y="544"/>
                </a:moveTo>
                <a:lnTo>
                  <a:pt x="1383" y="544"/>
                </a:lnTo>
                <a:lnTo>
                  <a:pt x="1397" y="571"/>
                </a:lnTo>
                <a:lnTo>
                  <a:pt x="1418" y="590"/>
                </a:lnTo>
                <a:lnTo>
                  <a:pt x="1445" y="601"/>
                </a:lnTo>
                <a:lnTo>
                  <a:pt x="1478" y="604"/>
                </a:lnTo>
                <a:lnTo>
                  <a:pt x="1507" y="603"/>
                </a:lnTo>
                <a:lnTo>
                  <a:pt x="1535" y="599"/>
                </a:lnTo>
                <a:lnTo>
                  <a:pt x="1558" y="593"/>
                </a:lnTo>
                <a:lnTo>
                  <a:pt x="1578" y="587"/>
                </a:lnTo>
                <a:lnTo>
                  <a:pt x="1576" y="5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4">
            <a:extLst>
              <a:ext uri="{FF2B5EF4-FFF2-40B4-BE49-F238E27FC236}">
                <a16:creationId xmlns:a16="http://schemas.microsoft.com/office/drawing/2014/main" id="{91A3A342-0D5A-5D42-80B7-D28A9598EFC3}"/>
              </a:ext>
            </a:extLst>
          </p:cNvPr>
          <p:cNvSpPr>
            <a:spLocks/>
          </p:cNvSpPr>
          <p:nvPr/>
        </p:nvSpPr>
        <p:spPr bwMode="auto">
          <a:xfrm>
            <a:off x="14601825" y="33534350"/>
            <a:ext cx="7531100" cy="1200150"/>
          </a:xfrm>
          <a:custGeom>
            <a:avLst/>
            <a:gdLst>
              <a:gd name="T0" fmla="*/ 1255 w 4744"/>
              <a:gd name="T1" fmla="*/ 171 h 756"/>
              <a:gd name="T2" fmla="*/ 1191 w 4744"/>
              <a:gd name="T3" fmla="*/ 181 h 756"/>
              <a:gd name="T4" fmla="*/ 1137 w 4744"/>
              <a:gd name="T5" fmla="*/ 211 h 756"/>
              <a:gd name="T6" fmla="*/ 1097 w 4744"/>
              <a:gd name="T7" fmla="*/ 257 h 756"/>
              <a:gd name="T8" fmla="*/ 1071 w 4744"/>
              <a:gd name="T9" fmla="*/ 317 h 756"/>
              <a:gd name="T10" fmla="*/ 1062 w 4744"/>
              <a:gd name="T11" fmla="*/ 388 h 756"/>
              <a:gd name="T12" fmla="*/ 1076 w 4744"/>
              <a:gd name="T13" fmla="*/ 475 h 756"/>
              <a:gd name="T14" fmla="*/ 1115 w 4744"/>
              <a:gd name="T15" fmla="*/ 543 h 756"/>
              <a:gd name="T16" fmla="*/ 1176 w 4744"/>
              <a:gd name="T17" fmla="*/ 588 h 756"/>
              <a:gd name="T18" fmla="*/ 1255 w 4744"/>
              <a:gd name="T19" fmla="*/ 604 h 756"/>
              <a:gd name="T20" fmla="*/ 1294 w 4744"/>
              <a:gd name="T21" fmla="*/ 599 h 756"/>
              <a:gd name="T22" fmla="*/ 1329 w 4744"/>
              <a:gd name="T23" fmla="*/ 587 h 756"/>
              <a:gd name="T24" fmla="*/ 1359 w 4744"/>
              <a:gd name="T25" fmla="*/ 568 h 756"/>
              <a:gd name="T26" fmla="*/ 1383 w 4744"/>
              <a:gd name="T27" fmla="*/ 544 h 756"/>
              <a:gd name="T28" fmla="*/ 1576 w 4744"/>
              <a:gd name="T29" fmla="*/ 544 h 756"/>
              <a:gd name="T30" fmla="*/ 1574 w 4744"/>
              <a:gd name="T31" fmla="*/ 492 h 756"/>
              <a:gd name="T32" fmla="*/ 1533 w 4744"/>
              <a:gd name="T33" fmla="*/ 492 h 756"/>
              <a:gd name="T34" fmla="*/ 1521 w 4744"/>
              <a:gd name="T35" fmla="*/ 488 h 756"/>
              <a:gd name="T36" fmla="*/ 1520 w 4744"/>
              <a:gd name="T37" fmla="*/ 488 h 756"/>
              <a:gd name="T38" fmla="*/ 1293 w 4744"/>
              <a:gd name="T39" fmla="*/ 488 h 756"/>
              <a:gd name="T40" fmla="*/ 1254 w 4744"/>
              <a:gd name="T41" fmla="*/ 480 h 756"/>
              <a:gd name="T42" fmla="*/ 1224 w 4744"/>
              <a:gd name="T43" fmla="*/ 460 h 756"/>
              <a:gd name="T44" fmla="*/ 1205 w 4744"/>
              <a:gd name="T45" fmla="*/ 429 h 756"/>
              <a:gd name="T46" fmla="*/ 1199 w 4744"/>
              <a:gd name="T47" fmla="*/ 388 h 756"/>
              <a:gd name="T48" fmla="*/ 1205 w 4744"/>
              <a:gd name="T49" fmla="*/ 347 h 756"/>
              <a:gd name="T50" fmla="*/ 1224 w 4744"/>
              <a:gd name="T51" fmla="*/ 315 h 756"/>
              <a:gd name="T52" fmla="*/ 1254 w 4744"/>
              <a:gd name="T53" fmla="*/ 295 h 756"/>
              <a:gd name="T54" fmla="*/ 1293 w 4744"/>
              <a:gd name="T55" fmla="*/ 288 h 756"/>
              <a:gd name="T56" fmla="*/ 1508 w 4744"/>
              <a:gd name="T57" fmla="*/ 288 h 756"/>
              <a:gd name="T58" fmla="*/ 1508 w 4744"/>
              <a:gd name="T59" fmla="*/ 215 h 756"/>
              <a:gd name="T60" fmla="*/ 1373 w 4744"/>
              <a:gd name="T61" fmla="*/ 215 h 756"/>
              <a:gd name="T62" fmla="*/ 1351 w 4744"/>
              <a:gd name="T63" fmla="*/ 196 h 756"/>
              <a:gd name="T64" fmla="*/ 1324 w 4744"/>
              <a:gd name="T65" fmla="*/ 182 h 756"/>
              <a:gd name="T66" fmla="*/ 1291 w 4744"/>
              <a:gd name="T67" fmla="*/ 174 h 756"/>
              <a:gd name="T68" fmla="*/ 1255 w 4744"/>
              <a:gd name="T69" fmla="*/ 171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4" h="756">
                <a:moveTo>
                  <a:pt x="1255" y="171"/>
                </a:moveTo>
                <a:lnTo>
                  <a:pt x="1191" y="181"/>
                </a:lnTo>
                <a:lnTo>
                  <a:pt x="1137" y="211"/>
                </a:lnTo>
                <a:lnTo>
                  <a:pt x="1097" y="257"/>
                </a:lnTo>
                <a:lnTo>
                  <a:pt x="1071" y="317"/>
                </a:lnTo>
                <a:lnTo>
                  <a:pt x="1062" y="388"/>
                </a:lnTo>
                <a:lnTo>
                  <a:pt x="1076" y="475"/>
                </a:lnTo>
                <a:lnTo>
                  <a:pt x="1115" y="543"/>
                </a:lnTo>
                <a:lnTo>
                  <a:pt x="1176" y="588"/>
                </a:lnTo>
                <a:lnTo>
                  <a:pt x="1255" y="604"/>
                </a:lnTo>
                <a:lnTo>
                  <a:pt x="1294" y="599"/>
                </a:lnTo>
                <a:lnTo>
                  <a:pt x="1329" y="587"/>
                </a:lnTo>
                <a:lnTo>
                  <a:pt x="1359" y="568"/>
                </a:lnTo>
                <a:lnTo>
                  <a:pt x="1383" y="544"/>
                </a:lnTo>
                <a:lnTo>
                  <a:pt x="1576" y="544"/>
                </a:lnTo>
                <a:lnTo>
                  <a:pt x="1574" y="492"/>
                </a:lnTo>
                <a:lnTo>
                  <a:pt x="1533" y="492"/>
                </a:lnTo>
                <a:lnTo>
                  <a:pt x="1521" y="488"/>
                </a:lnTo>
                <a:lnTo>
                  <a:pt x="1520" y="488"/>
                </a:lnTo>
                <a:lnTo>
                  <a:pt x="1293" y="488"/>
                </a:lnTo>
                <a:lnTo>
                  <a:pt x="1254" y="480"/>
                </a:lnTo>
                <a:lnTo>
                  <a:pt x="1224" y="460"/>
                </a:lnTo>
                <a:lnTo>
                  <a:pt x="1205" y="429"/>
                </a:lnTo>
                <a:lnTo>
                  <a:pt x="1199" y="388"/>
                </a:lnTo>
                <a:lnTo>
                  <a:pt x="1205" y="347"/>
                </a:lnTo>
                <a:lnTo>
                  <a:pt x="1224" y="315"/>
                </a:lnTo>
                <a:lnTo>
                  <a:pt x="1254" y="295"/>
                </a:lnTo>
                <a:lnTo>
                  <a:pt x="1293" y="288"/>
                </a:lnTo>
                <a:lnTo>
                  <a:pt x="1508" y="288"/>
                </a:lnTo>
                <a:lnTo>
                  <a:pt x="1508" y="215"/>
                </a:lnTo>
                <a:lnTo>
                  <a:pt x="1373" y="215"/>
                </a:lnTo>
                <a:lnTo>
                  <a:pt x="1351" y="196"/>
                </a:lnTo>
                <a:lnTo>
                  <a:pt x="1324" y="182"/>
                </a:lnTo>
                <a:lnTo>
                  <a:pt x="1291" y="174"/>
                </a:lnTo>
                <a:lnTo>
                  <a:pt x="1255"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5">
            <a:extLst>
              <a:ext uri="{FF2B5EF4-FFF2-40B4-BE49-F238E27FC236}">
                <a16:creationId xmlns:a16="http://schemas.microsoft.com/office/drawing/2014/main" id="{7E3692E0-B11A-E84D-95C1-CA10848AF07A}"/>
              </a:ext>
            </a:extLst>
          </p:cNvPr>
          <p:cNvSpPr>
            <a:spLocks/>
          </p:cNvSpPr>
          <p:nvPr/>
        </p:nvSpPr>
        <p:spPr bwMode="auto">
          <a:xfrm>
            <a:off x="14601825" y="34734500"/>
            <a:ext cx="7531100" cy="1200150"/>
          </a:xfrm>
          <a:custGeom>
            <a:avLst/>
            <a:gdLst>
              <a:gd name="T0" fmla="*/ 1573 w 4744"/>
              <a:gd name="T1" fmla="*/ 480 h 756"/>
              <a:gd name="T2" fmla="*/ 1563 w 4744"/>
              <a:gd name="T3" fmla="*/ 485 h 756"/>
              <a:gd name="T4" fmla="*/ 1554 w 4744"/>
              <a:gd name="T5" fmla="*/ 488 h 756"/>
              <a:gd name="T6" fmla="*/ 1544 w 4744"/>
              <a:gd name="T7" fmla="*/ 491 h 756"/>
              <a:gd name="T8" fmla="*/ 1533 w 4744"/>
              <a:gd name="T9" fmla="*/ 492 h 756"/>
              <a:gd name="T10" fmla="*/ 1574 w 4744"/>
              <a:gd name="T11" fmla="*/ 492 h 756"/>
              <a:gd name="T12" fmla="*/ 1573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1573" y="480"/>
                </a:moveTo>
                <a:lnTo>
                  <a:pt x="1563" y="485"/>
                </a:lnTo>
                <a:lnTo>
                  <a:pt x="1554" y="488"/>
                </a:lnTo>
                <a:lnTo>
                  <a:pt x="1544" y="491"/>
                </a:lnTo>
                <a:lnTo>
                  <a:pt x="1533" y="492"/>
                </a:lnTo>
                <a:lnTo>
                  <a:pt x="1574" y="492"/>
                </a:lnTo>
                <a:lnTo>
                  <a:pt x="1573"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6">
            <a:extLst>
              <a:ext uri="{FF2B5EF4-FFF2-40B4-BE49-F238E27FC236}">
                <a16:creationId xmlns:a16="http://schemas.microsoft.com/office/drawing/2014/main" id="{EF5E421C-1384-AF41-B1D5-8DC455A21BB2}"/>
              </a:ext>
            </a:extLst>
          </p:cNvPr>
          <p:cNvSpPr>
            <a:spLocks/>
          </p:cNvSpPr>
          <p:nvPr/>
        </p:nvSpPr>
        <p:spPr bwMode="auto">
          <a:xfrm>
            <a:off x="14601825" y="35934650"/>
            <a:ext cx="7531100" cy="1200150"/>
          </a:xfrm>
          <a:custGeom>
            <a:avLst/>
            <a:gdLst>
              <a:gd name="T0" fmla="*/ 1508 w 4744"/>
              <a:gd name="T1" fmla="*/ 288 h 756"/>
              <a:gd name="T2" fmla="*/ 1293 w 4744"/>
              <a:gd name="T3" fmla="*/ 288 h 756"/>
              <a:gd name="T4" fmla="*/ 1316 w 4744"/>
              <a:gd name="T5" fmla="*/ 290 h 756"/>
              <a:gd name="T6" fmla="*/ 1339 w 4744"/>
              <a:gd name="T7" fmla="*/ 296 h 756"/>
              <a:gd name="T8" fmla="*/ 1358 w 4744"/>
              <a:gd name="T9" fmla="*/ 306 h 756"/>
              <a:gd name="T10" fmla="*/ 1373 w 4744"/>
              <a:gd name="T11" fmla="*/ 318 h 756"/>
              <a:gd name="T12" fmla="*/ 1373 w 4744"/>
              <a:gd name="T13" fmla="*/ 457 h 756"/>
              <a:gd name="T14" fmla="*/ 1356 w 4744"/>
              <a:gd name="T15" fmla="*/ 470 h 756"/>
              <a:gd name="T16" fmla="*/ 1336 w 4744"/>
              <a:gd name="T17" fmla="*/ 479 h 756"/>
              <a:gd name="T18" fmla="*/ 1315 w 4744"/>
              <a:gd name="T19" fmla="*/ 485 h 756"/>
              <a:gd name="T20" fmla="*/ 1293 w 4744"/>
              <a:gd name="T21" fmla="*/ 488 h 756"/>
              <a:gd name="T22" fmla="*/ 1520 w 4744"/>
              <a:gd name="T23" fmla="*/ 488 h 756"/>
              <a:gd name="T24" fmla="*/ 1513 w 4744"/>
              <a:gd name="T25" fmla="*/ 480 h 756"/>
              <a:gd name="T26" fmla="*/ 1509 w 4744"/>
              <a:gd name="T27" fmla="*/ 468 h 756"/>
              <a:gd name="T28" fmla="*/ 1508 w 4744"/>
              <a:gd name="T29" fmla="*/ 453 h 756"/>
              <a:gd name="T30" fmla="*/ 1508 w 4744"/>
              <a:gd name="T31" fmla="*/ 288 h 7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44" h="756">
                <a:moveTo>
                  <a:pt x="1508" y="288"/>
                </a:moveTo>
                <a:lnTo>
                  <a:pt x="1293" y="288"/>
                </a:lnTo>
                <a:lnTo>
                  <a:pt x="1316" y="290"/>
                </a:lnTo>
                <a:lnTo>
                  <a:pt x="1339" y="296"/>
                </a:lnTo>
                <a:lnTo>
                  <a:pt x="1358" y="306"/>
                </a:lnTo>
                <a:lnTo>
                  <a:pt x="1373" y="318"/>
                </a:lnTo>
                <a:lnTo>
                  <a:pt x="1373" y="457"/>
                </a:lnTo>
                <a:lnTo>
                  <a:pt x="1356" y="470"/>
                </a:lnTo>
                <a:lnTo>
                  <a:pt x="1336" y="479"/>
                </a:lnTo>
                <a:lnTo>
                  <a:pt x="1315" y="485"/>
                </a:lnTo>
                <a:lnTo>
                  <a:pt x="1293" y="488"/>
                </a:lnTo>
                <a:lnTo>
                  <a:pt x="1520" y="488"/>
                </a:lnTo>
                <a:lnTo>
                  <a:pt x="1513" y="480"/>
                </a:lnTo>
                <a:lnTo>
                  <a:pt x="1509" y="468"/>
                </a:lnTo>
                <a:lnTo>
                  <a:pt x="1508" y="453"/>
                </a:lnTo>
                <a:lnTo>
                  <a:pt x="1508"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7">
            <a:extLst>
              <a:ext uri="{FF2B5EF4-FFF2-40B4-BE49-F238E27FC236}">
                <a16:creationId xmlns:a16="http://schemas.microsoft.com/office/drawing/2014/main" id="{E4E21115-CB7E-A04B-BD0A-DE6D26A6D8FB}"/>
              </a:ext>
            </a:extLst>
          </p:cNvPr>
          <p:cNvSpPr>
            <a:spLocks/>
          </p:cNvSpPr>
          <p:nvPr/>
        </p:nvSpPr>
        <p:spPr bwMode="auto">
          <a:xfrm>
            <a:off x="14601825" y="37134800"/>
            <a:ext cx="7531100" cy="1200150"/>
          </a:xfrm>
          <a:custGeom>
            <a:avLst/>
            <a:gdLst>
              <a:gd name="T0" fmla="*/ 1508 w 4744"/>
              <a:gd name="T1" fmla="*/ 178 h 756"/>
              <a:gd name="T2" fmla="*/ 1373 w 4744"/>
              <a:gd name="T3" fmla="*/ 178 h 756"/>
              <a:gd name="T4" fmla="*/ 1373 w 4744"/>
              <a:gd name="T5" fmla="*/ 215 h 756"/>
              <a:gd name="T6" fmla="*/ 1508 w 4744"/>
              <a:gd name="T7" fmla="*/ 215 h 756"/>
              <a:gd name="T8" fmla="*/ 1508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1508" y="178"/>
                </a:moveTo>
                <a:lnTo>
                  <a:pt x="1373" y="178"/>
                </a:lnTo>
                <a:lnTo>
                  <a:pt x="1373" y="215"/>
                </a:lnTo>
                <a:lnTo>
                  <a:pt x="1508" y="215"/>
                </a:lnTo>
                <a:lnTo>
                  <a:pt x="1508"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8">
            <a:extLst>
              <a:ext uri="{FF2B5EF4-FFF2-40B4-BE49-F238E27FC236}">
                <a16:creationId xmlns:a16="http://schemas.microsoft.com/office/drawing/2014/main" id="{3A8D99E2-C8ED-324B-A1CB-D031AE890450}"/>
              </a:ext>
            </a:extLst>
          </p:cNvPr>
          <p:cNvSpPr>
            <a:spLocks/>
          </p:cNvSpPr>
          <p:nvPr/>
        </p:nvSpPr>
        <p:spPr bwMode="auto">
          <a:xfrm>
            <a:off x="14601825" y="38334950"/>
            <a:ext cx="7531100" cy="1200150"/>
          </a:xfrm>
          <a:custGeom>
            <a:avLst/>
            <a:gdLst>
              <a:gd name="T0" fmla="*/ 1831 w 4744"/>
              <a:gd name="T1" fmla="*/ 171 h 756"/>
              <a:gd name="T2" fmla="*/ 1753 w 4744"/>
              <a:gd name="T3" fmla="*/ 187 h 756"/>
              <a:gd name="T4" fmla="*/ 1692 w 4744"/>
              <a:gd name="T5" fmla="*/ 231 h 756"/>
              <a:gd name="T6" fmla="*/ 1652 w 4744"/>
              <a:gd name="T7" fmla="*/ 300 h 756"/>
              <a:gd name="T8" fmla="*/ 1638 w 4744"/>
              <a:gd name="T9" fmla="*/ 387 h 756"/>
              <a:gd name="T10" fmla="*/ 1647 w 4744"/>
              <a:gd name="T11" fmla="*/ 458 h 756"/>
              <a:gd name="T12" fmla="*/ 1673 w 4744"/>
              <a:gd name="T13" fmla="*/ 518 h 756"/>
              <a:gd name="T14" fmla="*/ 1714 w 4744"/>
              <a:gd name="T15" fmla="*/ 564 h 756"/>
              <a:gd name="T16" fmla="*/ 1767 w 4744"/>
              <a:gd name="T17" fmla="*/ 594 h 756"/>
              <a:gd name="T18" fmla="*/ 1831 w 4744"/>
              <a:gd name="T19" fmla="*/ 604 h 756"/>
              <a:gd name="T20" fmla="*/ 1873 w 4744"/>
              <a:gd name="T21" fmla="*/ 600 h 756"/>
              <a:gd name="T22" fmla="*/ 1908 w 4744"/>
              <a:gd name="T23" fmla="*/ 589 h 756"/>
              <a:gd name="T24" fmla="*/ 1937 w 4744"/>
              <a:gd name="T25" fmla="*/ 571 h 756"/>
              <a:gd name="T26" fmla="*/ 1959 w 4744"/>
              <a:gd name="T27" fmla="*/ 548 h 756"/>
              <a:gd name="T28" fmla="*/ 2153 w 4744"/>
              <a:gd name="T29" fmla="*/ 548 h 756"/>
              <a:gd name="T30" fmla="*/ 2150 w 4744"/>
              <a:gd name="T31" fmla="*/ 492 h 756"/>
              <a:gd name="T32" fmla="*/ 2110 w 4744"/>
              <a:gd name="T33" fmla="*/ 492 h 756"/>
              <a:gd name="T34" fmla="*/ 2097 w 4744"/>
              <a:gd name="T35" fmla="*/ 489 h 756"/>
              <a:gd name="T36" fmla="*/ 2096 w 4744"/>
              <a:gd name="T37" fmla="*/ 488 h 756"/>
              <a:gd name="T38" fmla="*/ 1870 w 4744"/>
              <a:gd name="T39" fmla="*/ 488 h 756"/>
              <a:gd name="T40" fmla="*/ 1830 w 4744"/>
              <a:gd name="T41" fmla="*/ 480 h 756"/>
              <a:gd name="T42" fmla="*/ 1800 w 4744"/>
              <a:gd name="T43" fmla="*/ 460 h 756"/>
              <a:gd name="T44" fmla="*/ 1781 w 4744"/>
              <a:gd name="T45" fmla="*/ 428 h 756"/>
              <a:gd name="T46" fmla="*/ 1775 w 4744"/>
              <a:gd name="T47" fmla="*/ 387 h 756"/>
              <a:gd name="T48" fmla="*/ 1781 w 4744"/>
              <a:gd name="T49" fmla="*/ 346 h 756"/>
              <a:gd name="T50" fmla="*/ 1801 w 4744"/>
              <a:gd name="T51" fmla="*/ 314 h 756"/>
              <a:gd name="T52" fmla="*/ 1831 w 4744"/>
              <a:gd name="T53" fmla="*/ 294 h 756"/>
              <a:gd name="T54" fmla="*/ 1870 w 4744"/>
              <a:gd name="T55" fmla="*/ 288 h 756"/>
              <a:gd name="T56" fmla="*/ 2084 w 4744"/>
              <a:gd name="T57" fmla="*/ 288 h 756"/>
              <a:gd name="T58" fmla="*/ 2084 w 4744"/>
              <a:gd name="T59" fmla="*/ 214 h 756"/>
              <a:gd name="T60" fmla="*/ 1950 w 4744"/>
              <a:gd name="T61" fmla="*/ 214 h 756"/>
              <a:gd name="T62" fmla="*/ 1927 w 4744"/>
              <a:gd name="T63" fmla="*/ 196 h 756"/>
              <a:gd name="T64" fmla="*/ 1899 w 4744"/>
              <a:gd name="T65" fmla="*/ 183 h 756"/>
              <a:gd name="T66" fmla="*/ 1867 w 4744"/>
              <a:gd name="T67" fmla="*/ 174 h 756"/>
              <a:gd name="T68" fmla="*/ 1831 w 4744"/>
              <a:gd name="T69" fmla="*/ 171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4" h="756">
                <a:moveTo>
                  <a:pt x="1831" y="171"/>
                </a:moveTo>
                <a:lnTo>
                  <a:pt x="1753" y="187"/>
                </a:lnTo>
                <a:lnTo>
                  <a:pt x="1692" y="231"/>
                </a:lnTo>
                <a:lnTo>
                  <a:pt x="1652" y="300"/>
                </a:lnTo>
                <a:lnTo>
                  <a:pt x="1638" y="387"/>
                </a:lnTo>
                <a:lnTo>
                  <a:pt x="1647" y="458"/>
                </a:lnTo>
                <a:lnTo>
                  <a:pt x="1673" y="518"/>
                </a:lnTo>
                <a:lnTo>
                  <a:pt x="1714" y="564"/>
                </a:lnTo>
                <a:lnTo>
                  <a:pt x="1767" y="594"/>
                </a:lnTo>
                <a:lnTo>
                  <a:pt x="1831" y="604"/>
                </a:lnTo>
                <a:lnTo>
                  <a:pt x="1873" y="600"/>
                </a:lnTo>
                <a:lnTo>
                  <a:pt x="1908" y="589"/>
                </a:lnTo>
                <a:lnTo>
                  <a:pt x="1937" y="571"/>
                </a:lnTo>
                <a:lnTo>
                  <a:pt x="1959" y="548"/>
                </a:lnTo>
                <a:lnTo>
                  <a:pt x="2153" y="548"/>
                </a:lnTo>
                <a:lnTo>
                  <a:pt x="2150" y="492"/>
                </a:lnTo>
                <a:lnTo>
                  <a:pt x="2110" y="492"/>
                </a:lnTo>
                <a:lnTo>
                  <a:pt x="2097" y="489"/>
                </a:lnTo>
                <a:lnTo>
                  <a:pt x="2096" y="488"/>
                </a:lnTo>
                <a:lnTo>
                  <a:pt x="1870" y="488"/>
                </a:lnTo>
                <a:lnTo>
                  <a:pt x="1830" y="480"/>
                </a:lnTo>
                <a:lnTo>
                  <a:pt x="1800" y="460"/>
                </a:lnTo>
                <a:lnTo>
                  <a:pt x="1781" y="428"/>
                </a:lnTo>
                <a:lnTo>
                  <a:pt x="1775" y="387"/>
                </a:lnTo>
                <a:lnTo>
                  <a:pt x="1781" y="346"/>
                </a:lnTo>
                <a:lnTo>
                  <a:pt x="1801" y="314"/>
                </a:lnTo>
                <a:lnTo>
                  <a:pt x="1831" y="294"/>
                </a:lnTo>
                <a:lnTo>
                  <a:pt x="1870" y="288"/>
                </a:lnTo>
                <a:lnTo>
                  <a:pt x="2084" y="288"/>
                </a:lnTo>
                <a:lnTo>
                  <a:pt x="2084" y="214"/>
                </a:lnTo>
                <a:lnTo>
                  <a:pt x="1950" y="214"/>
                </a:lnTo>
                <a:lnTo>
                  <a:pt x="1927" y="196"/>
                </a:lnTo>
                <a:lnTo>
                  <a:pt x="1899" y="183"/>
                </a:lnTo>
                <a:lnTo>
                  <a:pt x="1867" y="174"/>
                </a:lnTo>
                <a:lnTo>
                  <a:pt x="1831"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9">
            <a:extLst>
              <a:ext uri="{FF2B5EF4-FFF2-40B4-BE49-F238E27FC236}">
                <a16:creationId xmlns:a16="http://schemas.microsoft.com/office/drawing/2014/main" id="{C11CFEA3-3095-CD4D-816F-1CF442FC8A58}"/>
              </a:ext>
            </a:extLst>
          </p:cNvPr>
          <p:cNvSpPr>
            <a:spLocks/>
          </p:cNvSpPr>
          <p:nvPr/>
        </p:nvSpPr>
        <p:spPr bwMode="auto">
          <a:xfrm>
            <a:off x="14601825" y="39535100"/>
            <a:ext cx="7531100" cy="1200150"/>
          </a:xfrm>
          <a:custGeom>
            <a:avLst/>
            <a:gdLst>
              <a:gd name="T0" fmla="*/ 2153 w 4744"/>
              <a:gd name="T1" fmla="*/ 548 h 756"/>
              <a:gd name="T2" fmla="*/ 1959 w 4744"/>
              <a:gd name="T3" fmla="*/ 548 h 756"/>
              <a:gd name="T4" fmla="*/ 1974 w 4744"/>
              <a:gd name="T5" fmla="*/ 574 h 756"/>
              <a:gd name="T6" fmla="*/ 1995 w 4744"/>
              <a:gd name="T7" fmla="*/ 591 h 756"/>
              <a:gd name="T8" fmla="*/ 2022 w 4744"/>
              <a:gd name="T9" fmla="*/ 601 h 756"/>
              <a:gd name="T10" fmla="*/ 2055 w 4744"/>
              <a:gd name="T11" fmla="*/ 604 h 756"/>
              <a:gd name="T12" fmla="*/ 2084 w 4744"/>
              <a:gd name="T13" fmla="*/ 603 h 756"/>
              <a:gd name="T14" fmla="*/ 2112 w 4744"/>
              <a:gd name="T15" fmla="*/ 599 h 756"/>
              <a:gd name="T16" fmla="*/ 2136 w 4744"/>
              <a:gd name="T17" fmla="*/ 593 h 756"/>
              <a:gd name="T18" fmla="*/ 2155 w 4744"/>
              <a:gd name="T19" fmla="*/ 587 h 756"/>
              <a:gd name="T20" fmla="*/ 2153 w 4744"/>
              <a:gd name="T21" fmla="*/ 548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2153" y="548"/>
                </a:moveTo>
                <a:lnTo>
                  <a:pt x="1959" y="548"/>
                </a:lnTo>
                <a:lnTo>
                  <a:pt x="1974" y="574"/>
                </a:lnTo>
                <a:lnTo>
                  <a:pt x="1995" y="591"/>
                </a:lnTo>
                <a:lnTo>
                  <a:pt x="2022" y="601"/>
                </a:lnTo>
                <a:lnTo>
                  <a:pt x="2055" y="604"/>
                </a:lnTo>
                <a:lnTo>
                  <a:pt x="2084" y="603"/>
                </a:lnTo>
                <a:lnTo>
                  <a:pt x="2112" y="599"/>
                </a:lnTo>
                <a:lnTo>
                  <a:pt x="2136" y="593"/>
                </a:lnTo>
                <a:lnTo>
                  <a:pt x="2155" y="587"/>
                </a:lnTo>
                <a:lnTo>
                  <a:pt x="2153" y="5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0">
            <a:extLst>
              <a:ext uri="{FF2B5EF4-FFF2-40B4-BE49-F238E27FC236}">
                <a16:creationId xmlns:a16="http://schemas.microsoft.com/office/drawing/2014/main" id="{15819363-9113-3A41-9AA3-2F9EFB7FE52D}"/>
              </a:ext>
            </a:extLst>
          </p:cNvPr>
          <p:cNvSpPr>
            <a:spLocks/>
          </p:cNvSpPr>
          <p:nvPr/>
        </p:nvSpPr>
        <p:spPr bwMode="auto">
          <a:xfrm>
            <a:off x="14601825" y="40735250"/>
            <a:ext cx="7531100" cy="1200150"/>
          </a:xfrm>
          <a:custGeom>
            <a:avLst/>
            <a:gdLst>
              <a:gd name="T0" fmla="*/ 2150 w 4744"/>
              <a:gd name="T1" fmla="*/ 480 h 756"/>
              <a:gd name="T2" fmla="*/ 2139 w 4744"/>
              <a:gd name="T3" fmla="*/ 485 h 756"/>
              <a:gd name="T4" fmla="*/ 2128 w 4744"/>
              <a:gd name="T5" fmla="*/ 488 h 756"/>
              <a:gd name="T6" fmla="*/ 2119 w 4744"/>
              <a:gd name="T7" fmla="*/ 491 h 756"/>
              <a:gd name="T8" fmla="*/ 2110 w 4744"/>
              <a:gd name="T9" fmla="*/ 492 h 756"/>
              <a:gd name="T10" fmla="*/ 2150 w 4744"/>
              <a:gd name="T11" fmla="*/ 492 h 756"/>
              <a:gd name="T12" fmla="*/ 2150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2150" y="480"/>
                </a:moveTo>
                <a:lnTo>
                  <a:pt x="2139" y="485"/>
                </a:lnTo>
                <a:lnTo>
                  <a:pt x="2128" y="488"/>
                </a:lnTo>
                <a:lnTo>
                  <a:pt x="2119" y="491"/>
                </a:lnTo>
                <a:lnTo>
                  <a:pt x="2110" y="492"/>
                </a:lnTo>
                <a:lnTo>
                  <a:pt x="2150" y="492"/>
                </a:lnTo>
                <a:lnTo>
                  <a:pt x="2150"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1">
            <a:extLst>
              <a:ext uri="{FF2B5EF4-FFF2-40B4-BE49-F238E27FC236}">
                <a16:creationId xmlns:a16="http://schemas.microsoft.com/office/drawing/2014/main" id="{BDD80DA3-5CEC-4F4B-BF3C-05CCC498740F}"/>
              </a:ext>
            </a:extLst>
          </p:cNvPr>
          <p:cNvSpPr>
            <a:spLocks/>
          </p:cNvSpPr>
          <p:nvPr/>
        </p:nvSpPr>
        <p:spPr bwMode="auto">
          <a:xfrm>
            <a:off x="14601825" y="41935400"/>
            <a:ext cx="7531100" cy="1200150"/>
          </a:xfrm>
          <a:custGeom>
            <a:avLst/>
            <a:gdLst>
              <a:gd name="T0" fmla="*/ 2084 w 4744"/>
              <a:gd name="T1" fmla="*/ 288 h 756"/>
              <a:gd name="T2" fmla="*/ 1870 w 4744"/>
              <a:gd name="T3" fmla="*/ 288 h 756"/>
              <a:gd name="T4" fmla="*/ 1892 w 4744"/>
              <a:gd name="T5" fmla="*/ 290 h 756"/>
              <a:gd name="T6" fmla="*/ 1913 w 4744"/>
              <a:gd name="T7" fmla="*/ 296 h 756"/>
              <a:gd name="T8" fmla="*/ 1933 w 4744"/>
              <a:gd name="T9" fmla="*/ 305 h 756"/>
              <a:gd name="T10" fmla="*/ 1950 w 4744"/>
              <a:gd name="T11" fmla="*/ 318 h 756"/>
              <a:gd name="T12" fmla="*/ 1950 w 4744"/>
              <a:gd name="T13" fmla="*/ 458 h 756"/>
              <a:gd name="T14" fmla="*/ 1934 w 4744"/>
              <a:gd name="T15" fmla="*/ 469 h 756"/>
              <a:gd name="T16" fmla="*/ 1915 w 4744"/>
              <a:gd name="T17" fmla="*/ 479 h 756"/>
              <a:gd name="T18" fmla="*/ 1893 w 4744"/>
              <a:gd name="T19" fmla="*/ 485 h 756"/>
              <a:gd name="T20" fmla="*/ 1870 w 4744"/>
              <a:gd name="T21" fmla="*/ 488 h 756"/>
              <a:gd name="T22" fmla="*/ 2096 w 4744"/>
              <a:gd name="T23" fmla="*/ 488 h 756"/>
              <a:gd name="T24" fmla="*/ 2089 w 4744"/>
              <a:gd name="T25" fmla="*/ 480 h 756"/>
              <a:gd name="T26" fmla="*/ 2085 w 4744"/>
              <a:gd name="T27" fmla="*/ 468 h 756"/>
              <a:gd name="T28" fmla="*/ 2084 w 4744"/>
              <a:gd name="T29" fmla="*/ 453 h 756"/>
              <a:gd name="T30" fmla="*/ 2084 w 4744"/>
              <a:gd name="T31" fmla="*/ 288 h 7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44" h="756">
                <a:moveTo>
                  <a:pt x="2084" y="288"/>
                </a:moveTo>
                <a:lnTo>
                  <a:pt x="1870" y="288"/>
                </a:lnTo>
                <a:lnTo>
                  <a:pt x="1892" y="290"/>
                </a:lnTo>
                <a:lnTo>
                  <a:pt x="1913" y="296"/>
                </a:lnTo>
                <a:lnTo>
                  <a:pt x="1933" y="305"/>
                </a:lnTo>
                <a:lnTo>
                  <a:pt x="1950" y="318"/>
                </a:lnTo>
                <a:lnTo>
                  <a:pt x="1950" y="458"/>
                </a:lnTo>
                <a:lnTo>
                  <a:pt x="1934" y="469"/>
                </a:lnTo>
                <a:lnTo>
                  <a:pt x="1915" y="479"/>
                </a:lnTo>
                <a:lnTo>
                  <a:pt x="1893" y="485"/>
                </a:lnTo>
                <a:lnTo>
                  <a:pt x="1870" y="488"/>
                </a:lnTo>
                <a:lnTo>
                  <a:pt x="2096" y="488"/>
                </a:lnTo>
                <a:lnTo>
                  <a:pt x="2089" y="480"/>
                </a:lnTo>
                <a:lnTo>
                  <a:pt x="2085" y="468"/>
                </a:lnTo>
                <a:lnTo>
                  <a:pt x="2084" y="453"/>
                </a:lnTo>
                <a:lnTo>
                  <a:pt x="2084"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2">
            <a:extLst>
              <a:ext uri="{FF2B5EF4-FFF2-40B4-BE49-F238E27FC236}">
                <a16:creationId xmlns:a16="http://schemas.microsoft.com/office/drawing/2014/main" id="{D20E28C3-5C95-E548-955D-AEBEA23F9377}"/>
              </a:ext>
            </a:extLst>
          </p:cNvPr>
          <p:cNvSpPr>
            <a:spLocks/>
          </p:cNvSpPr>
          <p:nvPr/>
        </p:nvSpPr>
        <p:spPr bwMode="auto">
          <a:xfrm>
            <a:off x="14601825" y="43135550"/>
            <a:ext cx="7531100" cy="1200150"/>
          </a:xfrm>
          <a:custGeom>
            <a:avLst/>
            <a:gdLst>
              <a:gd name="T0" fmla="*/ 2084 w 4744"/>
              <a:gd name="T1" fmla="*/ 28 h 756"/>
              <a:gd name="T2" fmla="*/ 1950 w 4744"/>
              <a:gd name="T3" fmla="*/ 28 h 756"/>
              <a:gd name="T4" fmla="*/ 1950 w 4744"/>
              <a:gd name="T5" fmla="*/ 214 h 756"/>
              <a:gd name="T6" fmla="*/ 2084 w 4744"/>
              <a:gd name="T7" fmla="*/ 214 h 756"/>
              <a:gd name="T8" fmla="*/ 2084 w 4744"/>
              <a:gd name="T9" fmla="*/ 2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2084" y="28"/>
                </a:moveTo>
                <a:lnTo>
                  <a:pt x="1950" y="28"/>
                </a:lnTo>
                <a:lnTo>
                  <a:pt x="1950" y="214"/>
                </a:lnTo>
                <a:lnTo>
                  <a:pt x="2084" y="214"/>
                </a:lnTo>
                <a:lnTo>
                  <a:pt x="208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3">
            <a:extLst>
              <a:ext uri="{FF2B5EF4-FFF2-40B4-BE49-F238E27FC236}">
                <a16:creationId xmlns:a16="http://schemas.microsoft.com/office/drawing/2014/main" id="{5A25D5DD-3355-074B-B598-0106DE83677D}"/>
              </a:ext>
            </a:extLst>
          </p:cNvPr>
          <p:cNvSpPr>
            <a:spLocks/>
          </p:cNvSpPr>
          <p:nvPr/>
        </p:nvSpPr>
        <p:spPr bwMode="auto">
          <a:xfrm>
            <a:off x="14601825" y="44335700"/>
            <a:ext cx="7531100" cy="1200150"/>
          </a:xfrm>
          <a:custGeom>
            <a:avLst/>
            <a:gdLst>
              <a:gd name="T0" fmla="*/ 2373 w 4744"/>
              <a:gd name="T1" fmla="*/ 178 h 756"/>
              <a:gd name="T2" fmla="*/ 2239 w 4744"/>
              <a:gd name="T3" fmla="*/ 178 h 756"/>
              <a:gd name="T4" fmla="*/ 2239 w 4744"/>
              <a:gd name="T5" fmla="*/ 487 h 756"/>
              <a:gd name="T6" fmla="*/ 2246 w 4744"/>
              <a:gd name="T7" fmla="*/ 540 h 756"/>
              <a:gd name="T8" fmla="*/ 2266 w 4744"/>
              <a:gd name="T9" fmla="*/ 577 h 756"/>
              <a:gd name="T10" fmla="*/ 2299 w 4744"/>
              <a:gd name="T11" fmla="*/ 598 h 756"/>
              <a:gd name="T12" fmla="*/ 2343 w 4744"/>
              <a:gd name="T13" fmla="*/ 604 h 756"/>
              <a:gd name="T14" fmla="*/ 2380 w 4744"/>
              <a:gd name="T15" fmla="*/ 602 h 756"/>
              <a:gd name="T16" fmla="*/ 2411 w 4744"/>
              <a:gd name="T17" fmla="*/ 597 h 756"/>
              <a:gd name="T18" fmla="*/ 2434 w 4744"/>
              <a:gd name="T19" fmla="*/ 591 h 756"/>
              <a:gd name="T20" fmla="*/ 2443 w 4744"/>
              <a:gd name="T21" fmla="*/ 587 h 756"/>
              <a:gd name="T22" fmla="*/ 2438 w 4744"/>
              <a:gd name="T23" fmla="*/ 492 h 756"/>
              <a:gd name="T24" fmla="*/ 2399 w 4744"/>
              <a:gd name="T25" fmla="*/ 492 h 756"/>
              <a:gd name="T26" fmla="*/ 2386 w 4744"/>
              <a:gd name="T27" fmla="*/ 488 h 756"/>
              <a:gd name="T28" fmla="*/ 2378 w 4744"/>
              <a:gd name="T29" fmla="*/ 480 h 756"/>
              <a:gd name="T30" fmla="*/ 2374 w 4744"/>
              <a:gd name="T31" fmla="*/ 468 h 756"/>
              <a:gd name="T32" fmla="*/ 2373 w 4744"/>
              <a:gd name="T33" fmla="*/ 453 h 756"/>
              <a:gd name="T34" fmla="*/ 2373 w 4744"/>
              <a:gd name="T35" fmla="*/ 178 h 7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44" h="756">
                <a:moveTo>
                  <a:pt x="2373" y="178"/>
                </a:moveTo>
                <a:lnTo>
                  <a:pt x="2239" y="178"/>
                </a:lnTo>
                <a:lnTo>
                  <a:pt x="2239" y="487"/>
                </a:lnTo>
                <a:lnTo>
                  <a:pt x="2246" y="540"/>
                </a:lnTo>
                <a:lnTo>
                  <a:pt x="2266" y="577"/>
                </a:lnTo>
                <a:lnTo>
                  <a:pt x="2299" y="598"/>
                </a:lnTo>
                <a:lnTo>
                  <a:pt x="2343" y="604"/>
                </a:lnTo>
                <a:lnTo>
                  <a:pt x="2380" y="602"/>
                </a:lnTo>
                <a:lnTo>
                  <a:pt x="2411" y="597"/>
                </a:lnTo>
                <a:lnTo>
                  <a:pt x="2434" y="591"/>
                </a:lnTo>
                <a:lnTo>
                  <a:pt x="2443" y="587"/>
                </a:lnTo>
                <a:lnTo>
                  <a:pt x="2438" y="492"/>
                </a:lnTo>
                <a:lnTo>
                  <a:pt x="2399" y="492"/>
                </a:lnTo>
                <a:lnTo>
                  <a:pt x="2386" y="488"/>
                </a:lnTo>
                <a:lnTo>
                  <a:pt x="2378" y="480"/>
                </a:lnTo>
                <a:lnTo>
                  <a:pt x="2374" y="468"/>
                </a:lnTo>
                <a:lnTo>
                  <a:pt x="2373" y="453"/>
                </a:lnTo>
                <a:lnTo>
                  <a:pt x="2373"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4">
            <a:extLst>
              <a:ext uri="{FF2B5EF4-FFF2-40B4-BE49-F238E27FC236}">
                <a16:creationId xmlns:a16="http://schemas.microsoft.com/office/drawing/2014/main" id="{A4CEE7C6-19C7-724A-89CA-BC6FB1DE862F}"/>
              </a:ext>
            </a:extLst>
          </p:cNvPr>
          <p:cNvSpPr>
            <a:spLocks/>
          </p:cNvSpPr>
          <p:nvPr/>
        </p:nvSpPr>
        <p:spPr bwMode="auto">
          <a:xfrm>
            <a:off x="14601825" y="45535850"/>
            <a:ext cx="7531100" cy="1200150"/>
          </a:xfrm>
          <a:custGeom>
            <a:avLst/>
            <a:gdLst>
              <a:gd name="T0" fmla="*/ 2438 w 4744"/>
              <a:gd name="T1" fmla="*/ 480 h 756"/>
              <a:gd name="T2" fmla="*/ 2433 w 4744"/>
              <a:gd name="T3" fmla="*/ 483 h 756"/>
              <a:gd name="T4" fmla="*/ 2424 w 4744"/>
              <a:gd name="T5" fmla="*/ 487 h 756"/>
              <a:gd name="T6" fmla="*/ 2412 w 4744"/>
              <a:gd name="T7" fmla="*/ 490 h 756"/>
              <a:gd name="T8" fmla="*/ 2399 w 4744"/>
              <a:gd name="T9" fmla="*/ 492 h 756"/>
              <a:gd name="T10" fmla="*/ 2438 w 4744"/>
              <a:gd name="T11" fmla="*/ 492 h 756"/>
              <a:gd name="T12" fmla="*/ 2438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2438" y="480"/>
                </a:moveTo>
                <a:lnTo>
                  <a:pt x="2433" y="483"/>
                </a:lnTo>
                <a:lnTo>
                  <a:pt x="2424" y="487"/>
                </a:lnTo>
                <a:lnTo>
                  <a:pt x="2412" y="490"/>
                </a:lnTo>
                <a:lnTo>
                  <a:pt x="2399" y="492"/>
                </a:lnTo>
                <a:lnTo>
                  <a:pt x="2438" y="492"/>
                </a:lnTo>
                <a:lnTo>
                  <a:pt x="2438"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5">
            <a:extLst>
              <a:ext uri="{FF2B5EF4-FFF2-40B4-BE49-F238E27FC236}">
                <a16:creationId xmlns:a16="http://schemas.microsoft.com/office/drawing/2014/main" id="{75555CEB-20DC-C944-96B9-FCFC5E4913DB}"/>
              </a:ext>
            </a:extLst>
          </p:cNvPr>
          <p:cNvSpPr>
            <a:spLocks/>
          </p:cNvSpPr>
          <p:nvPr/>
        </p:nvSpPr>
        <p:spPr bwMode="auto">
          <a:xfrm>
            <a:off x="14601825" y="46736000"/>
            <a:ext cx="7531100" cy="1200150"/>
          </a:xfrm>
          <a:custGeom>
            <a:avLst/>
            <a:gdLst>
              <a:gd name="T0" fmla="*/ 2307 w 4744"/>
              <a:gd name="T1" fmla="*/ 0 h 756"/>
              <a:gd name="T2" fmla="*/ 2277 w 4744"/>
              <a:gd name="T3" fmla="*/ 3 h 756"/>
              <a:gd name="T4" fmla="*/ 2253 w 4744"/>
              <a:gd name="T5" fmla="*/ 13 h 756"/>
              <a:gd name="T6" fmla="*/ 2238 w 4744"/>
              <a:gd name="T7" fmla="*/ 32 h 756"/>
              <a:gd name="T8" fmla="*/ 2233 w 4744"/>
              <a:gd name="T9" fmla="*/ 60 h 756"/>
              <a:gd name="T10" fmla="*/ 2238 w 4744"/>
              <a:gd name="T11" fmla="*/ 89 h 756"/>
              <a:gd name="T12" fmla="*/ 2253 w 4744"/>
              <a:gd name="T13" fmla="*/ 108 h 756"/>
              <a:gd name="T14" fmla="*/ 2277 w 4744"/>
              <a:gd name="T15" fmla="*/ 118 h 756"/>
              <a:gd name="T16" fmla="*/ 2307 w 4744"/>
              <a:gd name="T17" fmla="*/ 121 h 756"/>
              <a:gd name="T18" fmla="*/ 2336 w 4744"/>
              <a:gd name="T19" fmla="*/ 118 h 756"/>
              <a:gd name="T20" fmla="*/ 2359 w 4744"/>
              <a:gd name="T21" fmla="*/ 108 h 756"/>
              <a:gd name="T22" fmla="*/ 2374 w 4744"/>
              <a:gd name="T23" fmla="*/ 89 h 756"/>
              <a:gd name="T24" fmla="*/ 2379 w 4744"/>
              <a:gd name="T25" fmla="*/ 60 h 756"/>
              <a:gd name="T26" fmla="*/ 2374 w 4744"/>
              <a:gd name="T27" fmla="*/ 32 h 756"/>
              <a:gd name="T28" fmla="*/ 2359 w 4744"/>
              <a:gd name="T29" fmla="*/ 13 h 756"/>
              <a:gd name="T30" fmla="*/ 2336 w 4744"/>
              <a:gd name="T31" fmla="*/ 3 h 756"/>
              <a:gd name="T32" fmla="*/ 2307 w 4744"/>
              <a:gd name="T33" fmla="*/ 0 h 7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4" h="756">
                <a:moveTo>
                  <a:pt x="2307" y="0"/>
                </a:moveTo>
                <a:lnTo>
                  <a:pt x="2277" y="3"/>
                </a:lnTo>
                <a:lnTo>
                  <a:pt x="2253" y="13"/>
                </a:lnTo>
                <a:lnTo>
                  <a:pt x="2238" y="32"/>
                </a:lnTo>
                <a:lnTo>
                  <a:pt x="2233" y="60"/>
                </a:lnTo>
                <a:lnTo>
                  <a:pt x="2238" y="89"/>
                </a:lnTo>
                <a:lnTo>
                  <a:pt x="2253" y="108"/>
                </a:lnTo>
                <a:lnTo>
                  <a:pt x="2277" y="118"/>
                </a:lnTo>
                <a:lnTo>
                  <a:pt x="2307" y="121"/>
                </a:lnTo>
                <a:lnTo>
                  <a:pt x="2336" y="118"/>
                </a:lnTo>
                <a:lnTo>
                  <a:pt x="2359" y="108"/>
                </a:lnTo>
                <a:lnTo>
                  <a:pt x="2374" y="89"/>
                </a:lnTo>
                <a:lnTo>
                  <a:pt x="2379" y="60"/>
                </a:lnTo>
                <a:lnTo>
                  <a:pt x="2374" y="32"/>
                </a:lnTo>
                <a:lnTo>
                  <a:pt x="2359" y="13"/>
                </a:lnTo>
                <a:lnTo>
                  <a:pt x="2336" y="3"/>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6">
            <a:extLst>
              <a:ext uri="{FF2B5EF4-FFF2-40B4-BE49-F238E27FC236}">
                <a16:creationId xmlns:a16="http://schemas.microsoft.com/office/drawing/2014/main" id="{5520F6C7-493E-744D-A399-1E8AE1B389CD}"/>
              </a:ext>
            </a:extLst>
          </p:cNvPr>
          <p:cNvSpPr>
            <a:spLocks/>
          </p:cNvSpPr>
          <p:nvPr/>
        </p:nvSpPr>
        <p:spPr bwMode="auto">
          <a:xfrm>
            <a:off x="14601825" y="47936150"/>
            <a:ext cx="7531100" cy="1200150"/>
          </a:xfrm>
          <a:custGeom>
            <a:avLst/>
            <a:gdLst>
              <a:gd name="T0" fmla="*/ 2938 w 4744"/>
              <a:gd name="T1" fmla="*/ 295 h 756"/>
              <a:gd name="T2" fmla="*/ 2741 w 4744"/>
              <a:gd name="T3" fmla="*/ 295 h 756"/>
              <a:gd name="T4" fmla="*/ 2771 w 4744"/>
              <a:gd name="T5" fmla="*/ 300 h 756"/>
              <a:gd name="T6" fmla="*/ 2793 w 4744"/>
              <a:gd name="T7" fmla="*/ 316 h 756"/>
              <a:gd name="T8" fmla="*/ 2807 w 4744"/>
              <a:gd name="T9" fmla="*/ 342 h 756"/>
              <a:gd name="T10" fmla="*/ 2811 w 4744"/>
              <a:gd name="T11" fmla="*/ 378 h 756"/>
              <a:gd name="T12" fmla="*/ 2811 w 4744"/>
              <a:gd name="T13" fmla="*/ 486 h 756"/>
              <a:gd name="T14" fmla="*/ 2819 w 4744"/>
              <a:gd name="T15" fmla="*/ 541 h 756"/>
              <a:gd name="T16" fmla="*/ 2839 w 4744"/>
              <a:gd name="T17" fmla="*/ 577 h 756"/>
              <a:gd name="T18" fmla="*/ 2872 w 4744"/>
              <a:gd name="T19" fmla="*/ 598 h 756"/>
              <a:gd name="T20" fmla="*/ 2917 w 4744"/>
              <a:gd name="T21" fmla="*/ 604 h 756"/>
              <a:gd name="T22" fmla="*/ 2947 w 4744"/>
              <a:gd name="T23" fmla="*/ 603 h 756"/>
              <a:gd name="T24" fmla="*/ 2974 w 4744"/>
              <a:gd name="T25" fmla="*/ 599 h 756"/>
              <a:gd name="T26" fmla="*/ 2997 w 4744"/>
              <a:gd name="T27" fmla="*/ 594 h 756"/>
              <a:gd name="T28" fmla="*/ 3016 w 4744"/>
              <a:gd name="T29" fmla="*/ 587 h 756"/>
              <a:gd name="T30" fmla="*/ 3013 w 4744"/>
              <a:gd name="T31" fmla="*/ 492 h 756"/>
              <a:gd name="T32" fmla="*/ 2971 w 4744"/>
              <a:gd name="T33" fmla="*/ 492 h 756"/>
              <a:gd name="T34" fmla="*/ 2959 w 4744"/>
              <a:gd name="T35" fmla="*/ 488 h 756"/>
              <a:gd name="T36" fmla="*/ 2951 w 4744"/>
              <a:gd name="T37" fmla="*/ 480 h 756"/>
              <a:gd name="T38" fmla="*/ 2947 w 4744"/>
              <a:gd name="T39" fmla="*/ 468 h 756"/>
              <a:gd name="T40" fmla="*/ 2946 w 4744"/>
              <a:gd name="T41" fmla="*/ 453 h 756"/>
              <a:gd name="T42" fmla="*/ 2946 w 4744"/>
              <a:gd name="T43" fmla="*/ 356 h 756"/>
              <a:gd name="T44" fmla="*/ 2938 w 4744"/>
              <a:gd name="T45" fmla="*/ 295 h 7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44" h="756">
                <a:moveTo>
                  <a:pt x="2938" y="295"/>
                </a:moveTo>
                <a:lnTo>
                  <a:pt x="2741" y="295"/>
                </a:lnTo>
                <a:lnTo>
                  <a:pt x="2771" y="300"/>
                </a:lnTo>
                <a:lnTo>
                  <a:pt x="2793" y="316"/>
                </a:lnTo>
                <a:lnTo>
                  <a:pt x="2807" y="342"/>
                </a:lnTo>
                <a:lnTo>
                  <a:pt x="2811" y="378"/>
                </a:lnTo>
                <a:lnTo>
                  <a:pt x="2811" y="486"/>
                </a:lnTo>
                <a:lnTo>
                  <a:pt x="2819" y="541"/>
                </a:lnTo>
                <a:lnTo>
                  <a:pt x="2839" y="577"/>
                </a:lnTo>
                <a:lnTo>
                  <a:pt x="2872" y="598"/>
                </a:lnTo>
                <a:lnTo>
                  <a:pt x="2917" y="604"/>
                </a:lnTo>
                <a:lnTo>
                  <a:pt x="2947" y="603"/>
                </a:lnTo>
                <a:lnTo>
                  <a:pt x="2974" y="599"/>
                </a:lnTo>
                <a:lnTo>
                  <a:pt x="2997" y="594"/>
                </a:lnTo>
                <a:lnTo>
                  <a:pt x="3016" y="587"/>
                </a:lnTo>
                <a:lnTo>
                  <a:pt x="3013" y="492"/>
                </a:lnTo>
                <a:lnTo>
                  <a:pt x="2971" y="492"/>
                </a:lnTo>
                <a:lnTo>
                  <a:pt x="2959" y="488"/>
                </a:lnTo>
                <a:lnTo>
                  <a:pt x="2951" y="480"/>
                </a:lnTo>
                <a:lnTo>
                  <a:pt x="2947" y="468"/>
                </a:lnTo>
                <a:lnTo>
                  <a:pt x="2946" y="453"/>
                </a:lnTo>
                <a:lnTo>
                  <a:pt x="2946" y="356"/>
                </a:lnTo>
                <a:lnTo>
                  <a:pt x="2938"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7">
            <a:extLst>
              <a:ext uri="{FF2B5EF4-FFF2-40B4-BE49-F238E27FC236}">
                <a16:creationId xmlns:a16="http://schemas.microsoft.com/office/drawing/2014/main" id="{9552EF16-AB77-1840-8FFE-744E559F1BCA}"/>
              </a:ext>
            </a:extLst>
          </p:cNvPr>
          <p:cNvSpPr>
            <a:spLocks/>
          </p:cNvSpPr>
          <p:nvPr/>
        </p:nvSpPr>
        <p:spPr bwMode="auto">
          <a:xfrm>
            <a:off x="14601825" y="49136300"/>
            <a:ext cx="7531100" cy="1200150"/>
          </a:xfrm>
          <a:custGeom>
            <a:avLst/>
            <a:gdLst>
              <a:gd name="T0" fmla="*/ 2665 w 4744"/>
              <a:gd name="T1" fmla="*/ 178 h 756"/>
              <a:gd name="T2" fmla="*/ 2531 w 4744"/>
              <a:gd name="T3" fmla="*/ 178 h 756"/>
              <a:gd name="T4" fmla="*/ 2531 w 4744"/>
              <a:gd name="T5" fmla="*/ 596 h 756"/>
              <a:gd name="T6" fmla="*/ 2665 w 4744"/>
              <a:gd name="T7" fmla="*/ 596 h 756"/>
              <a:gd name="T8" fmla="*/ 2665 w 4744"/>
              <a:gd name="T9" fmla="*/ 347 h 756"/>
              <a:gd name="T10" fmla="*/ 2677 w 4744"/>
              <a:gd name="T11" fmla="*/ 328 h 756"/>
              <a:gd name="T12" fmla="*/ 2693 w 4744"/>
              <a:gd name="T13" fmla="*/ 312 h 756"/>
              <a:gd name="T14" fmla="*/ 2715 w 4744"/>
              <a:gd name="T15" fmla="*/ 299 h 756"/>
              <a:gd name="T16" fmla="*/ 2741 w 4744"/>
              <a:gd name="T17" fmla="*/ 295 h 756"/>
              <a:gd name="T18" fmla="*/ 2938 w 4744"/>
              <a:gd name="T19" fmla="*/ 295 h 756"/>
              <a:gd name="T20" fmla="*/ 2937 w 4744"/>
              <a:gd name="T21" fmla="*/ 283 h 756"/>
              <a:gd name="T22" fmla="*/ 2910 w 4744"/>
              <a:gd name="T23" fmla="*/ 225 h 756"/>
              <a:gd name="T24" fmla="*/ 2909 w 4744"/>
              <a:gd name="T25" fmla="*/ 224 h 756"/>
              <a:gd name="T26" fmla="*/ 2665 w 4744"/>
              <a:gd name="T27" fmla="*/ 224 h 756"/>
              <a:gd name="T28" fmla="*/ 2665 w 4744"/>
              <a:gd name="T29" fmla="*/ 178 h 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44" h="756">
                <a:moveTo>
                  <a:pt x="2665" y="178"/>
                </a:moveTo>
                <a:lnTo>
                  <a:pt x="2531" y="178"/>
                </a:lnTo>
                <a:lnTo>
                  <a:pt x="2531" y="596"/>
                </a:lnTo>
                <a:lnTo>
                  <a:pt x="2665" y="596"/>
                </a:lnTo>
                <a:lnTo>
                  <a:pt x="2665" y="347"/>
                </a:lnTo>
                <a:lnTo>
                  <a:pt x="2677" y="328"/>
                </a:lnTo>
                <a:lnTo>
                  <a:pt x="2693" y="312"/>
                </a:lnTo>
                <a:lnTo>
                  <a:pt x="2715" y="299"/>
                </a:lnTo>
                <a:lnTo>
                  <a:pt x="2741" y="295"/>
                </a:lnTo>
                <a:lnTo>
                  <a:pt x="2938" y="295"/>
                </a:lnTo>
                <a:lnTo>
                  <a:pt x="2937" y="283"/>
                </a:lnTo>
                <a:lnTo>
                  <a:pt x="2910" y="225"/>
                </a:lnTo>
                <a:lnTo>
                  <a:pt x="2909" y="224"/>
                </a:lnTo>
                <a:lnTo>
                  <a:pt x="2665" y="224"/>
                </a:lnTo>
                <a:lnTo>
                  <a:pt x="2665"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8">
            <a:extLst>
              <a:ext uri="{FF2B5EF4-FFF2-40B4-BE49-F238E27FC236}">
                <a16:creationId xmlns:a16="http://schemas.microsoft.com/office/drawing/2014/main" id="{23401C5F-73B8-A540-99CD-7D04BB4B3600}"/>
              </a:ext>
            </a:extLst>
          </p:cNvPr>
          <p:cNvSpPr>
            <a:spLocks/>
          </p:cNvSpPr>
          <p:nvPr/>
        </p:nvSpPr>
        <p:spPr bwMode="auto">
          <a:xfrm>
            <a:off x="14601825" y="50336450"/>
            <a:ext cx="7531100" cy="1200150"/>
          </a:xfrm>
          <a:custGeom>
            <a:avLst/>
            <a:gdLst>
              <a:gd name="T0" fmla="*/ 3012 w 4744"/>
              <a:gd name="T1" fmla="*/ 480 h 756"/>
              <a:gd name="T2" fmla="*/ 3002 w 4744"/>
              <a:gd name="T3" fmla="*/ 485 h 756"/>
              <a:gd name="T4" fmla="*/ 2992 w 4744"/>
              <a:gd name="T5" fmla="*/ 488 h 756"/>
              <a:gd name="T6" fmla="*/ 2981 w 4744"/>
              <a:gd name="T7" fmla="*/ 491 h 756"/>
              <a:gd name="T8" fmla="*/ 2971 w 4744"/>
              <a:gd name="T9" fmla="*/ 492 h 756"/>
              <a:gd name="T10" fmla="*/ 3013 w 4744"/>
              <a:gd name="T11" fmla="*/ 492 h 756"/>
              <a:gd name="T12" fmla="*/ 3012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3012" y="480"/>
                </a:moveTo>
                <a:lnTo>
                  <a:pt x="3002" y="485"/>
                </a:lnTo>
                <a:lnTo>
                  <a:pt x="2992" y="488"/>
                </a:lnTo>
                <a:lnTo>
                  <a:pt x="2981" y="491"/>
                </a:lnTo>
                <a:lnTo>
                  <a:pt x="2971" y="492"/>
                </a:lnTo>
                <a:lnTo>
                  <a:pt x="3013" y="492"/>
                </a:lnTo>
                <a:lnTo>
                  <a:pt x="3012"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9">
            <a:extLst>
              <a:ext uri="{FF2B5EF4-FFF2-40B4-BE49-F238E27FC236}">
                <a16:creationId xmlns:a16="http://schemas.microsoft.com/office/drawing/2014/main" id="{5306D544-50BF-F449-8394-2A626CBCFCAB}"/>
              </a:ext>
            </a:extLst>
          </p:cNvPr>
          <p:cNvSpPr>
            <a:spLocks/>
          </p:cNvSpPr>
          <p:nvPr/>
        </p:nvSpPr>
        <p:spPr bwMode="auto">
          <a:xfrm>
            <a:off x="14601825" y="51536600"/>
            <a:ext cx="7531100" cy="1200150"/>
          </a:xfrm>
          <a:custGeom>
            <a:avLst/>
            <a:gdLst>
              <a:gd name="T0" fmla="*/ 2792 w 4744"/>
              <a:gd name="T1" fmla="*/ 171 h 756"/>
              <a:gd name="T2" fmla="*/ 2754 w 4744"/>
              <a:gd name="T3" fmla="*/ 175 h 756"/>
              <a:gd name="T4" fmla="*/ 2720 w 4744"/>
              <a:gd name="T5" fmla="*/ 186 h 756"/>
              <a:gd name="T6" fmla="*/ 2690 w 4744"/>
              <a:gd name="T7" fmla="*/ 202 h 756"/>
              <a:gd name="T8" fmla="*/ 2665 w 4744"/>
              <a:gd name="T9" fmla="*/ 224 h 756"/>
              <a:gd name="T10" fmla="*/ 2909 w 4744"/>
              <a:gd name="T11" fmla="*/ 224 h 756"/>
              <a:gd name="T12" fmla="*/ 2862 w 4744"/>
              <a:gd name="T13" fmla="*/ 185 h 756"/>
              <a:gd name="T14" fmla="*/ 2792 w 4744"/>
              <a:gd name="T15" fmla="*/ 171 h 7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44" h="756">
                <a:moveTo>
                  <a:pt x="2792" y="171"/>
                </a:moveTo>
                <a:lnTo>
                  <a:pt x="2754" y="175"/>
                </a:lnTo>
                <a:lnTo>
                  <a:pt x="2720" y="186"/>
                </a:lnTo>
                <a:lnTo>
                  <a:pt x="2690" y="202"/>
                </a:lnTo>
                <a:lnTo>
                  <a:pt x="2665" y="224"/>
                </a:lnTo>
                <a:lnTo>
                  <a:pt x="2909" y="224"/>
                </a:lnTo>
                <a:lnTo>
                  <a:pt x="2862" y="185"/>
                </a:lnTo>
                <a:lnTo>
                  <a:pt x="2792"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0">
            <a:extLst>
              <a:ext uri="{FF2B5EF4-FFF2-40B4-BE49-F238E27FC236}">
                <a16:creationId xmlns:a16="http://schemas.microsoft.com/office/drawing/2014/main" id="{05FED543-94A7-FF43-A9D4-4B7A07490542}"/>
              </a:ext>
            </a:extLst>
          </p:cNvPr>
          <p:cNvSpPr>
            <a:spLocks/>
          </p:cNvSpPr>
          <p:nvPr/>
        </p:nvSpPr>
        <p:spPr bwMode="auto">
          <a:xfrm>
            <a:off x="14601825" y="52736750"/>
            <a:ext cx="7531100" cy="1200150"/>
          </a:xfrm>
          <a:custGeom>
            <a:avLst/>
            <a:gdLst>
              <a:gd name="T0" fmla="*/ 3152 w 4744"/>
              <a:gd name="T1" fmla="*/ 608 h 756"/>
              <a:gd name="T2" fmla="*/ 3124 w 4744"/>
              <a:gd name="T3" fmla="*/ 715 h 756"/>
              <a:gd name="T4" fmla="*/ 3151 w 4744"/>
              <a:gd name="T5" fmla="*/ 726 h 756"/>
              <a:gd name="T6" fmla="*/ 3187 w 4744"/>
              <a:gd name="T7" fmla="*/ 740 h 756"/>
              <a:gd name="T8" fmla="*/ 3235 w 4744"/>
              <a:gd name="T9" fmla="*/ 750 h 756"/>
              <a:gd name="T10" fmla="*/ 3295 w 4744"/>
              <a:gd name="T11" fmla="*/ 755 h 756"/>
              <a:gd name="T12" fmla="*/ 3365 w 4744"/>
              <a:gd name="T13" fmla="*/ 746 h 756"/>
              <a:gd name="T14" fmla="*/ 3426 w 4744"/>
              <a:gd name="T15" fmla="*/ 720 h 756"/>
              <a:gd name="T16" fmla="*/ 3473 w 4744"/>
              <a:gd name="T17" fmla="*/ 677 h 756"/>
              <a:gd name="T18" fmla="*/ 3489 w 4744"/>
              <a:gd name="T19" fmla="*/ 646 h 756"/>
              <a:gd name="T20" fmla="*/ 3287 w 4744"/>
              <a:gd name="T21" fmla="*/ 646 h 756"/>
              <a:gd name="T22" fmla="*/ 3244 w 4744"/>
              <a:gd name="T23" fmla="*/ 642 h 756"/>
              <a:gd name="T24" fmla="*/ 3207 w 4744"/>
              <a:gd name="T25" fmla="*/ 632 h 756"/>
              <a:gd name="T26" fmla="*/ 3177 w 4744"/>
              <a:gd name="T27" fmla="*/ 620 h 756"/>
              <a:gd name="T28" fmla="*/ 3152 w 4744"/>
              <a:gd name="T29" fmla="*/ 608 h 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44" h="756">
                <a:moveTo>
                  <a:pt x="3152" y="608"/>
                </a:moveTo>
                <a:lnTo>
                  <a:pt x="3124" y="715"/>
                </a:lnTo>
                <a:lnTo>
                  <a:pt x="3151" y="726"/>
                </a:lnTo>
                <a:lnTo>
                  <a:pt x="3187" y="740"/>
                </a:lnTo>
                <a:lnTo>
                  <a:pt x="3235" y="750"/>
                </a:lnTo>
                <a:lnTo>
                  <a:pt x="3295" y="755"/>
                </a:lnTo>
                <a:lnTo>
                  <a:pt x="3365" y="746"/>
                </a:lnTo>
                <a:lnTo>
                  <a:pt x="3426" y="720"/>
                </a:lnTo>
                <a:lnTo>
                  <a:pt x="3473" y="677"/>
                </a:lnTo>
                <a:lnTo>
                  <a:pt x="3489" y="646"/>
                </a:lnTo>
                <a:lnTo>
                  <a:pt x="3287" y="646"/>
                </a:lnTo>
                <a:lnTo>
                  <a:pt x="3244" y="642"/>
                </a:lnTo>
                <a:lnTo>
                  <a:pt x="3207" y="632"/>
                </a:lnTo>
                <a:lnTo>
                  <a:pt x="3177" y="620"/>
                </a:lnTo>
                <a:lnTo>
                  <a:pt x="3152" y="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1">
            <a:extLst>
              <a:ext uri="{FF2B5EF4-FFF2-40B4-BE49-F238E27FC236}">
                <a16:creationId xmlns:a16="http://schemas.microsoft.com/office/drawing/2014/main" id="{9BA714D4-8D96-0D43-8D51-1FA5A433D0DF}"/>
              </a:ext>
            </a:extLst>
          </p:cNvPr>
          <p:cNvSpPr>
            <a:spLocks/>
          </p:cNvSpPr>
          <p:nvPr/>
        </p:nvSpPr>
        <p:spPr bwMode="auto">
          <a:xfrm>
            <a:off x="14601825" y="53936900"/>
            <a:ext cx="7531100" cy="1200150"/>
          </a:xfrm>
          <a:custGeom>
            <a:avLst/>
            <a:gdLst>
              <a:gd name="T0" fmla="*/ 3515 w 4744"/>
              <a:gd name="T1" fmla="*/ 532 h 756"/>
              <a:gd name="T2" fmla="*/ 3380 w 4744"/>
              <a:gd name="T3" fmla="*/ 532 h 756"/>
              <a:gd name="T4" fmla="*/ 3380 w 4744"/>
              <a:gd name="T5" fmla="*/ 567 h 756"/>
              <a:gd name="T6" fmla="*/ 3373 w 4744"/>
              <a:gd name="T7" fmla="*/ 605 h 756"/>
              <a:gd name="T8" fmla="*/ 3352 w 4744"/>
              <a:gd name="T9" fmla="*/ 629 h 756"/>
              <a:gd name="T10" fmla="*/ 3323 w 4744"/>
              <a:gd name="T11" fmla="*/ 642 h 756"/>
              <a:gd name="T12" fmla="*/ 3287 w 4744"/>
              <a:gd name="T13" fmla="*/ 646 h 756"/>
              <a:gd name="T14" fmla="*/ 3489 w 4744"/>
              <a:gd name="T15" fmla="*/ 646 h 756"/>
              <a:gd name="T16" fmla="*/ 3504 w 4744"/>
              <a:gd name="T17" fmla="*/ 617 h 756"/>
              <a:gd name="T18" fmla="*/ 3515 w 4744"/>
              <a:gd name="T19" fmla="*/ 539 h 756"/>
              <a:gd name="T20" fmla="*/ 3515 w 4744"/>
              <a:gd name="T21" fmla="*/ 532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3515" y="532"/>
                </a:moveTo>
                <a:lnTo>
                  <a:pt x="3380" y="532"/>
                </a:lnTo>
                <a:lnTo>
                  <a:pt x="3380" y="567"/>
                </a:lnTo>
                <a:lnTo>
                  <a:pt x="3373" y="605"/>
                </a:lnTo>
                <a:lnTo>
                  <a:pt x="3352" y="629"/>
                </a:lnTo>
                <a:lnTo>
                  <a:pt x="3323" y="642"/>
                </a:lnTo>
                <a:lnTo>
                  <a:pt x="3287" y="646"/>
                </a:lnTo>
                <a:lnTo>
                  <a:pt x="3489" y="646"/>
                </a:lnTo>
                <a:lnTo>
                  <a:pt x="3504" y="617"/>
                </a:lnTo>
                <a:lnTo>
                  <a:pt x="3515" y="539"/>
                </a:lnTo>
                <a:lnTo>
                  <a:pt x="3515" y="5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2">
            <a:extLst>
              <a:ext uri="{FF2B5EF4-FFF2-40B4-BE49-F238E27FC236}">
                <a16:creationId xmlns:a16="http://schemas.microsoft.com/office/drawing/2014/main" id="{7E9E824D-2D1B-CB4A-8C8F-94BD56F72DCF}"/>
              </a:ext>
            </a:extLst>
          </p:cNvPr>
          <p:cNvSpPr>
            <a:spLocks/>
          </p:cNvSpPr>
          <p:nvPr/>
        </p:nvSpPr>
        <p:spPr bwMode="auto">
          <a:xfrm>
            <a:off x="14601825" y="55137050"/>
            <a:ext cx="7531100" cy="1200150"/>
          </a:xfrm>
          <a:custGeom>
            <a:avLst/>
            <a:gdLst>
              <a:gd name="T0" fmla="*/ 3261 w 4744"/>
              <a:gd name="T1" fmla="*/ 171 h 756"/>
              <a:gd name="T2" fmla="*/ 3183 w 4744"/>
              <a:gd name="T3" fmla="*/ 187 h 756"/>
              <a:gd name="T4" fmla="*/ 3122 w 4744"/>
              <a:gd name="T5" fmla="*/ 230 h 756"/>
              <a:gd name="T6" fmla="*/ 3082 w 4744"/>
              <a:gd name="T7" fmla="*/ 294 h 756"/>
              <a:gd name="T8" fmla="*/ 3068 w 4744"/>
              <a:gd name="T9" fmla="*/ 372 h 756"/>
              <a:gd name="T10" fmla="*/ 3082 w 4744"/>
              <a:gd name="T11" fmla="*/ 450 h 756"/>
              <a:gd name="T12" fmla="*/ 3122 w 4744"/>
              <a:gd name="T13" fmla="*/ 513 h 756"/>
              <a:gd name="T14" fmla="*/ 3183 w 4744"/>
              <a:gd name="T15" fmla="*/ 556 h 756"/>
              <a:gd name="T16" fmla="*/ 3261 w 4744"/>
              <a:gd name="T17" fmla="*/ 572 h 756"/>
              <a:gd name="T18" fmla="*/ 3297 w 4744"/>
              <a:gd name="T19" fmla="*/ 570 h 756"/>
              <a:gd name="T20" fmla="*/ 3329 w 4744"/>
              <a:gd name="T21" fmla="*/ 562 h 756"/>
              <a:gd name="T22" fmla="*/ 3357 w 4744"/>
              <a:gd name="T23" fmla="*/ 549 h 756"/>
              <a:gd name="T24" fmla="*/ 3380 w 4744"/>
              <a:gd name="T25" fmla="*/ 532 h 756"/>
              <a:gd name="T26" fmla="*/ 3515 w 4744"/>
              <a:gd name="T27" fmla="*/ 532 h 756"/>
              <a:gd name="T28" fmla="*/ 3515 w 4744"/>
              <a:gd name="T29" fmla="*/ 456 h 756"/>
              <a:gd name="T30" fmla="*/ 3299 w 4744"/>
              <a:gd name="T31" fmla="*/ 456 h 756"/>
              <a:gd name="T32" fmla="*/ 3260 w 4744"/>
              <a:gd name="T33" fmla="*/ 450 h 756"/>
              <a:gd name="T34" fmla="*/ 3231 w 4744"/>
              <a:gd name="T35" fmla="*/ 433 h 756"/>
              <a:gd name="T36" fmla="*/ 3212 w 4744"/>
              <a:gd name="T37" fmla="*/ 407 h 756"/>
              <a:gd name="T38" fmla="*/ 3205 w 4744"/>
              <a:gd name="T39" fmla="*/ 372 h 756"/>
              <a:gd name="T40" fmla="*/ 3212 w 4744"/>
              <a:gd name="T41" fmla="*/ 337 h 756"/>
              <a:gd name="T42" fmla="*/ 3230 w 4744"/>
              <a:gd name="T43" fmla="*/ 311 h 756"/>
              <a:gd name="T44" fmla="*/ 3260 w 4744"/>
              <a:gd name="T45" fmla="*/ 294 h 756"/>
              <a:gd name="T46" fmla="*/ 3299 w 4744"/>
              <a:gd name="T47" fmla="*/ 288 h 756"/>
              <a:gd name="T48" fmla="*/ 3515 w 4744"/>
              <a:gd name="T49" fmla="*/ 288 h 756"/>
              <a:gd name="T50" fmla="*/ 3515 w 4744"/>
              <a:gd name="T51" fmla="*/ 213 h 756"/>
              <a:gd name="T52" fmla="*/ 3380 w 4744"/>
              <a:gd name="T53" fmla="*/ 213 h 756"/>
              <a:gd name="T54" fmla="*/ 3358 w 4744"/>
              <a:gd name="T55" fmla="*/ 196 h 756"/>
              <a:gd name="T56" fmla="*/ 3331 w 4744"/>
              <a:gd name="T57" fmla="*/ 182 h 756"/>
              <a:gd name="T58" fmla="*/ 3299 w 4744"/>
              <a:gd name="T59" fmla="*/ 174 h 756"/>
              <a:gd name="T60" fmla="*/ 3261 w 4744"/>
              <a:gd name="T61" fmla="*/ 171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44" h="756">
                <a:moveTo>
                  <a:pt x="3261" y="171"/>
                </a:moveTo>
                <a:lnTo>
                  <a:pt x="3183" y="187"/>
                </a:lnTo>
                <a:lnTo>
                  <a:pt x="3122" y="230"/>
                </a:lnTo>
                <a:lnTo>
                  <a:pt x="3082" y="294"/>
                </a:lnTo>
                <a:lnTo>
                  <a:pt x="3068" y="372"/>
                </a:lnTo>
                <a:lnTo>
                  <a:pt x="3082" y="450"/>
                </a:lnTo>
                <a:lnTo>
                  <a:pt x="3122" y="513"/>
                </a:lnTo>
                <a:lnTo>
                  <a:pt x="3183" y="556"/>
                </a:lnTo>
                <a:lnTo>
                  <a:pt x="3261" y="572"/>
                </a:lnTo>
                <a:lnTo>
                  <a:pt x="3297" y="570"/>
                </a:lnTo>
                <a:lnTo>
                  <a:pt x="3329" y="562"/>
                </a:lnTo>
                <a:lnTo>
                  <a:pt x="3357" y="549"/>
                </a:lnTo>
                <a:lnTo>
                  <a:pt x="3380" y="532"/>
                </a:lnTo>
                <a:lnTo>
                  <a:pt x="3515" y="532"/>
                </a:lnTo>
                <a:lnTo>
                  <a:pt x="3515" y="456"/>
                </a:lnTo>
                <a:lnTo>
                  <a:pt x="3299" y="456"/>
                </a:lnTo>
                <a:lnTo>
                  <a:pt x="3260" y="450"/>
                </a:lnTo>
                <a:lnTo>
                  <a:pt x="3231" y="433"/>
                </a:lnTo>
                <a:lnTo>
                  <a:pt x="3212" y="407"/>
                </a:lnTo>
                <a:lnTo>
                  <a:pt x="3205" y="372"/>
                </a:lnTo>
                <a:lnTo>
                  <a:pt x="3212" y="337"/>
                </a:lnTo>
                <a:lnTo>
                  <a:pt x="3230" y="311"/>
                </a:lnTo>
                <a:lnTo>
                  <a:pt x="3260" y="294"/>
                </a:lnTo>
                <a:lnTo>
                  <a:pt x="3299" y="288"/>
                </a:lnTo>
                <a:lnTo>
                  <a:pt x="3515" y="288"/>
                </a:lnTo>
                <a:lnTo>
                  <a:pt x="3515" y="213"/>
                </a:lnTo>
                <a:lnTo>
                  <a:pt x="3380" y="213"/>
                </a:lnTo>
                <a:lnTo>
                  <a:pt x="3358" y="196"/>
                </a:lnTo>
                <a:lnTo>
                  <a:pt x="3331" y="182"/>
                </a:lnTo>
                <a:lnTo>
                  <a:pt x="3299" y="174"/>
                </a:lnTo>
                <a:lnTo>
                  <a:pt x="3261"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3">
            <a:extLst>
              <a:ext uri="{FF2B5EF4-FFF2-40B4-BE49-F238E27FC236}">
                <a16:creationId xmlns:a16="http://schemas.microsoft.com/office/drawing/2014/main" id="{7F2BFDB9-B434-9C47-9E1E-285175EA7D9D}"/>
              </a:ext>
            </a:extLst>
          </p:cNvPr>
          <p:cNvSpPr>
            <a:spLocks/>
          </p:cNvSpPr>
          <p:nvPr/>
        </p:nvSpPr>
        <p:spPr bwMode="auto">
          <a:xfrm>
            <a:off x="14601825" y="56337200"/>
            <a:ext cx="7531100" cy="1200150"/>
          </a:xfrm>
          <a:custGeom>
            <a:avLst/>
            <a:gdLst>
              <a:gd name="T0" fmla="*/ 3515 w 4744"/>
              <a:gd name="T1" fmla="*/ 288 h 756"/>
              <a:gd name="T2" fmla="*/ 3299 w 4744"/>
              <a:gd name="T3" fmla="*/ 288 h 756"/>
              <a:gd name="T4" fmla="*/ 3323 w 4744"/>
              <a:gd name="T5" fmla="*/ 290 h 756"/>
              <a:gd name="T6" fmla="*/ 3346 w 4744"/>
              <a:gd name="T7" fmla="*/ 298 h 756"/>
              <a:gd name="T8" fmla="*/ 3365 w 4744"/>
              <a:gd name="T9" fmla="*/ 308 h 756"/>
              <a:gd name="T10" fmla="*/ 3380 w 4744"/>
              <a:gd name="T11" fmla="*/ 320 h 756"/>
              <a:gd name="T12" fmla="*/ 3380 w 4744"/>
              <a:gd name="T13" fmla="*/ 424 h 756"/>
              <a:gd name="T14" fmla="*/ 3363 w 4744"/>
              <a:gd name="T15" fmla="*/ 437 h 756"/>
              <a:gd name="T16" fmla="*/ 3344 w 4744"/>
              <a:gd name="T17" fmla="*/ 447 h 756"/>
              <a:gd name="T18" fmla="*/ 3322 w 4744"/>
              <a:gd name="T19" fmla="*/ 453 h 756"/>
              <a:gd name="T20" fmla="*/ 3299 w 4744"/>
              <a:gd name="T21" fmla="*/ 456 h 756"/>
              <a:gd name="T22" fmla="*/ 3515 w 4744"/>
              <a:gd name="T23" fmla="*/ 456 h 756"/>
              <a:gd name="T24" fmla="*/ 3515 w 4744"/>
              <a:gd name="T25" fmla="*/ 288 h 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4" h="756">
                <a:moveTo>
                  <a:pt x="3515" y="288"/>
                </a:moveTo>
                <a:lnTo>
                  <a:pt x="3299" y="288"/>
                </a:lnTo>
                <a:lnTo>
                  <a:pt x="3323" y="290"/>
                </a:lnTo>
                <a:lnTo>
                  <a:pt x="3346" y="298"/>
                </a:lnTo>
                <a:lnTo>
                  <a:pt x="3365" y="308"/>
                </a:lnTo>
                <a:lnTo>
                  <a:pt x="3380" y="320"/>
                </a:lnTo>
                <a:lnTo>
                  <a:pt x="3380" y="424"/>
                </a:lnTo>
                <a:lnTo>
                  <a:pt x="3363" y="437"/>
                </a:lnTo>
                <a:lnTo>
                  <a:pt x="3344" y="447"/>
                </a:lnTo>
                <a:lnTo>
                  <a:pt x="3322" y="453"/>
                </a:lnTo>
                <a:lnTo>
                  <a:pt x="3299" y="456"/>
                </a:lnTo>
                <a:lnTo>
                  <a:pt x="3515" y="456"/>
                </a:lnTo>
                <a:lnTo>
                  <a:pt x="3515"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4">
            <a:extLst>
              <a:ext uri="{FF2B5EF4-FFF2-40B4-BE49-F238E27FC236}">
                <a16:creationId xmlns:a16="http://schemas.microsoft.com/office/drawing/2014/main" id="{332BF9BD-9B7D-AD4C-848F-18FD24BCDFEA}"/>
              </a:ext>
            </a:extLst>
          </p:cNvPr>
          <p:cNvSpPr>
            <a:spLocks/>
          </p:cNvSpPr>
          <p:nvPr/>
        </p:nvSpPr>
        <p:spPr bwMode="auto">
          <a:xfrm>
            <a:off x="14601825" y="57537350"/>
            <a:ext cx="7531100" cy="1200150"/>
          </a:xfrm>
          <a:custGeom>
            <a:avLst/>
            <a:gdLst>
              <a:gd name="T0" fmla="*/ 3515 w 4744"/>
              <a:gd name="T1" fmla="*/ 178 h 756"/>
              <a:gd name="T2" fmla="*/ 3380 w 4744"/>
              <a:gd name="T3" fmla="*/ 178 h 756"/>
              <a:gd name="T4" fmla="*/ 3380 w 4744"/>
              <a:gd name="T5" fmla="*/ 213 h 756"/>
              <a:gd name="T6" fmla="*/ 3515 w 4744"/>
              <a:gd name="T7" fmla="*/ 213 h 756"/>
              <a:gd name="T8" fmla="*/ 3515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3515" y="178"/>
                </a:moveTo>
                <a:lnTo>
                  <a:pt x="3380" y="178"/>
                </a:lnTo>
                <a:lnTo>
                  <a:pt x="3380" y="213"/>
                </a:lnTo>
                <a:lnTo>
                  <a:pt x="3515" y="213"/>
                </a:lnTo>
                <a:lnTo>
                  <a:pt x="3515"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5">
            <a:extLst>
              <a:ext uri="{FF2B5EF4-FFF2-40B4-BE49-F238E27FC236}">
                <a16:creationId xmlns:a16="http://schemas.microsoft.com/office/drawing/2014/main" id="{1A7332E9-3338-1C4F-A7C7-EE88C84EC8CB}"/>
              </a:ext>
            </a:extLst>
          </p:cNvPr>
          <p:cNvSpPr>
            <a:spLocks/>
          </p:cNvSpPr>
          <p:nvPr/>
        </p:nvSpPr>
        <p:spPr bwMode="auto">
          <a:xfrm>
            <a:off x="14601825" y="58737500"/>
            <a:ext cx="7531100" cy="1200150"/>
          </a:xfrm>
          <a:custGeom>
            <a:avLst/>
            <a:gdLst>
              <a:gd name="T0" fmla="*/ 4327 w 4744"/>
              <a:gd name="T1" fmla="*/ 544 h 756"/>
              <a:gd name="T2" fmla="*/ 4134 w 4744"/>
              <a:gd name="T3" fmla="*/ 544 h 756"/>
              <a:gd name="T4" fmla="*/ 4148 w 4744"/>
              <a:gd name="T5" fmla="*/ 571 h 756"/>
              <a:gd name="T6" fmla="*/ 4169 w 4744"/>
              <a:gd name="T7" fmla="*/ 590 h 756"/>
              <a:gd name="T8" fmla="*/ 4196 w 4744"/>
              <a:gd name="T9" fmla="*/ 601 h 756"/>
              <a:gd name="T10" fmla="*/ 4229 w 4744"/>
              <a:gd name="T11" fmla="*/ 604 h 756"/>
              <a:gd name="T12" fmla="*/ 4258 w 4744"/>
              <a:gd name="T13" fmla="*/ 603 h 756"/>
              <a:gd name="T14" fmla="*/ 4286 w 4744"/>
              <a:gd name="T15" fmla="*/ 599 h 756"/>
              <a:gd name="T16" fmla="*/ 4310 w 4744"/>
              <a:gd name="T17" fmla="*/ 593 h 756"/>
              <a:gd name="T18" fmla="*/ 4329 w 4744"/>
              <a:gd name="T19" fmla="*/ 587 h 756"/>
              <a:gd name="T20" fmla="*/ 4327 w 4744"/>
              <a:gd name="T21" fmla="*/ 544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4327" y="544"/>
                </a:moveTo>
                <a:lnTo>
                  <a:pt x="4134" y="544"/>
                </a:lnTo>
                <a:lnTo>
                  <a:pt x="4148" y="571"/>
                </a:lnTo>
                <a:lnTo>
                  <a:pt x="4169" y="590"/>
                </a:lnTo>
                <a:lnTo>
                  <a:pt x="4196" y="601"/>
                </a:lnTo>
                <a:lnTo>
                  <a:pt x="4229" y="604"/>
                </a:lnTo>
                <a:lnTo>
                  <a:pt x="4258" y="603"/>
                </a:lnTo>
                <a:lnTo>
                  <a:pt x="4286" y="599"/>
                </a:lnTo>
                <a:lnTo>
                  <a:pt x="4310" y="593"/>
                </a:lnTo>
                <a:lnTo>
                  <a:pt x="4329" y="587"/>
                </a:lnTo>
                <a:lnTo>
                  <a:pt x="4327" y="5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6">
            <a:extLst>
              <a:ext uri="{FF2B5EF4-FFF2-40B4-BE49-F238E27FC236}">
                <a16:creationId xmlns:a16="http://schemas.microsoft.com/office/drawing/2014/main" id="{51331F09-F233-7246-9B60-D85E80215D8C}"/>
              </a:ext>
            </a:extLst>
          </p:cNvPr>
          <p:cNvSpPr>
            <a:spLocks/>
          </p:cNvSpPr>
          <p:nvPr/>
        </p:nvSpPr>
        <p:spPr bwMode="auto">
          <a:xfrm>
            <a:off x="14601825" y="59937650"/>
            <a:ext cx="7531100" cy="1200150"/>
          </a:xfrm>
          <a:custGeom>
            <a:avLst/>
            <a:gdLst>
              <a:gd name="T0" fmla="*/ 4006 w 4744"/>
              <a:gd name="T1" fmla="*/ 171 h 756"/>
              <a:gd name="T2" fmla="*/ 3942 w 4744"/>
              <a:gd name="T3" fmla="*/ 181 h 756"/>
              <a:gd name="T4" fmla="*/ 3889 w 4744"/>
              <a:gd name="T5" fmla="*/ 211 h 756"/>
              <a:gd name="T6" fmla="*/ 3848 w 4744"/>
              <a:gd name="T7" fmla="*/ 257 h 756"/>
              <a:gd name="T8" fmla="*/ 3822 w 4744"/>
              <a:gd name="T9" fmla="*/ 317 h 756"/>
              <a:gd name="T10" fmla="*/ 3813 w 4744"/>
              <a:gd name="T11" fmla="*/ 388 h 756"/>
              <a:gd name="T12" fmla="*/ 3827 w 4744"/>
              <a:gd name="T13" fmla="*/ 475 h 756"/>
              <a:gd name="T14" fmla="*/ 3867 w 4744"/>
              <a:gd name="T15" fmla="*/ 543 h 756"/>
              <a:gd name="T16" fmla="*/ 3927 w 4744"/>
              <a:gd name="T17" fmla="*/ 588 h 756"/>
              <a:gd name="T18" fmla="*/ 4006 w 4744"/>
              <a:gd name="T19" fmla="*/ 604 h 756"/>
              <a:gd name="T20" fmla="*/ 4046 w 4744"/>
              <a:gd name="T21" fmla="*/ 599 h 756"/>
              <a:gd name="T22" fmla="*/ 4080 w 4744"/>
              <a:gd name="T23" fmla="*/ 587 h 756"/>
              <a:gd name="T24" fmla="*/ 4110 w 4744"/>
              <a:gd name="T25" fmla="*/ 568 h 756"/>
              <a:gd name="T26" fmla="*/ 4134 w 4744"/>
              <a:gd name="T27" fmla="*/ 544 h 756"/>
              <a:gd name="T28" fmla="*/ 4327 w 4744"/>
              <a:gd name="T29" fmla="*/ 544 h 756"/>
              <a:gd name="T30" fmla="*/ 4325 w 4744"/>
              <a:gd name="T31" fmla="*/ 492 h 756"/>
              <a:gd name="T32" fmla="*/ 4284 w 4744"/>
              <a:gd name="T33" fmla="*/ 492 h 756"/>
              <a:gd name="T34" fmla="*/ 4272 w 4744"/>
              <a:gd name="T35" fmla="*/ 488 h 756"/>
              <a:gd name="T36" fmla="*/ 4271 w 4744"/>
              <a:gd name="T37" fmla="*/ 488 h 756"/>
              <a:gd name="T38" fmla="*/ 4044 w 4744"/>
              <a:gd name="T39" fmla="*/ 488 h 756"/>
              <a:gd name="T40" fmla="*/ 4005 w 4744"/>
              <a:gd name="T41" fmla="*/ 480 h 756"/>
              <a:gd name="T42" fmla="*/ 3975 w 4744"/>
              <a:gd name="T43" fmla="*/ 460 h 756"/>
              <a:gd name="T44" fmla="*/ 3957 w 4744"/>
              <a:gd name="T45" fmla="*/ 429 h 756"/>
              <a:gd name="T46" fmla="*/ 3950 w 4744"/>
              <a:gd name="T47" fmla="*/ 388 h 756"/>
              <a:gd name="T48" fmla="*/ 3956 w 4744"/>
              <a:gd name="T49" fmla="*/ 347 h 756"/>
              <a:gd name="T50" fmla="*/ 3975 w 4744"/>
              <a:gd name="T51" fmla="*/ 315 h 756"/>
              <a:gd name="T52" fmla="*/ 4005 w 4744"/>
              <a:gd name="T53" fmla="*/ 295 h 756"/>
              <a:gd name="T54" fmla="*/ 4044 w 4744"/>
              <a:gd name="T55" fmla="*/ 288 h 756"/>
              <a:gd name="T56" fmla="*/ 4259 w 4744"/>
              <a:gd name="T57" fmla="*/ 288 h 756"/>
              <a:gd name="T58" fmla="*/ 4259 w 4744"/>
              <a:gd name="T59" fmla="*/ 215 h 756"/>
              <a:gd name="T60" fmla="*/ 4124 w 4744"/>
              <a:gd name="T61" fmla="*/ 215 h 756"/>
              <a:gd name="T62" fmla="*/ 4102 w 4744"/>
              <a:gd name="T63" fmla="*/ 196 h 756"/>
              <a:gd name="T64" fmla="*/ 4075 w 4744"/>
              <a:gd name="T65" fmla="*/ 182 h 756"/>
              <a:gd name="T66" fmla="*/ 4043 w 4744"/>
              <a:gd name="T67" fmla="*/ 174 h 756"/>
              <a:gd name="T68" fmla="*/ 4006 w 4744"/>
              <a:gd name="T69" fmla="*/ 171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4" h="756">
                <a:moveTo>
                  <a:pt x="4006" y="171"/>
                </a:moveTo>
                <a:lnTo>
                  <a:pt x="3942" y="181"/>
                </a:lnTo>
                <a:lnTo>
                  <a:pt x="3889" y="211"/>
                </a:lnTo>
                <a:lnTo>
                  <a:pt x="3848" y="257"/>
                </a:lnTo>
                <a:lnTo>
                  <a:pt x="3822" y="317"/>
                </a:lnTo>
                <a:lnTo>
                  <a:pt x="3813" y="388"/>
                </a:lnTo>
                <a:lnTo>
                  <a:pt x="3827" y="475"/>
                </a:lnTo>
                <a:lnTo>
                  <a:pt x="3867" y="543"/>
                </a:lnTo>
                <a:lnTo>
                  <a:pt x="3927" y="588"/>
                </a:lnTo>
                <a:lnTo>
                  <a:pt x="4006" y="604"/>
                </a:lnTo>
                <a:lnTo>
                  <a:pt x="4046" y="599"/>
                </a:lnTo>
                <a:lnTo>
                  <a:pt x="4080" y="587"/>
                </a:lnTo>
                <a:lnTo>
                  <a:pt x="4110" y="568"/>
                </a:lnTo>
                <a:lnTo>
                  <a:pt x="4134" y="544"/>
                </a:lnTo>
                <a:lnTo>
                  <a:pt x="4327" y="544"/>
                </a:lnTo>
                <a:lnTo>
                  <a:pt x="4325" y="492"/>
                </a:lnTo>
                <a:lnTo>
                  <a:pt x="4284" y="492"/>
                </a:lnTo>
                <a:lnTo>
                  <a:pt x="4272" y="488"/>
                </a:lnTo>
                <a:lnTo>
                  <a:pt x="4271" y="488"/>
                </a:lnTo>
                <a:lnTo>
                  <a:pt x="4044" y="488"/>
                </a:lnTo>
                <a:lnTo>
                  <a:pt x="4005" y="480"/>
                </a:lnTo>
                <a:lnTo>
                  <a:pt x="3975" y="460"/>
                </a:lnTo>
                <a:lnTo>
                  <a:pt x="3957" y="429"/>
                </a:lnTo>
                <a:lnTo>
                  <a:pt x="3950" y="388"/>
                </a:lnTo>
                <a:lnTo>
                  <a:pt x="3956" y="347"/>
                </a:lnTo>
                <a:lnTo>
                  <a:pt x="3975" y="315"/>
                </a:lnTo>
                <a:lnTo>
                  <a:pt x="4005" y="295"/>
                </a:lnTo>
                <a:lnTo>
                  <a:pt x="4044" y="288"/>
                </a:lnTo>
                <a:lnTo>
                  <a:pt x="4259" y="288"/>
                </a:lnTo>
                <a:lnTo>
                  <a:pt x="4259" y="215"/>
                </a:lnTo>
                <a:lnTo>
                  <a:pt x="4124" y="215"/>
                </a:lnTo>
                <a:lnTo>
                  <a:pt x="4102" y="196"/>
                </a:lnTo>
                <a:lnTo>
                  <a:pt x="4075" y="182"/>
                </a:lnTo>
                <a:lnTo>
                  <a:pt x="4043" y="174"/>
                </a:lnTo>
                <a:lnTo>
                  <a:pt x="4006"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7">
            <a:extLst>
              <a:ext uri="{FF2B5EF4-FFF2-40B4-BE49-F238E27FC236}">
                <a16:creationId xmlns:a16="http://schemas.microsoft.com/office/drawing/2014/main" id="{8A1ED1D9-632A-4C4E-92F9-865DE921C35F}"/>
              </a:ext>
            </a:extLst>
          </p:cNvPr>
          <p:cNvSpPr>
            <a:spLocks/>
          </p:cNvSpPr>
          <p:nvPr/>
        </p:nvSpPr>
        <p:spPr bwMode="auto">
          <a:xfrm>
            <a:off x="14601825" y="61137800"/>
            <a:ext cx="7531100" cy="1200150"/>
          </a:xfrm>
          <a:custGeom>
            <a:avLst/>
            <a:gdLst>
              <a:gd name="T0" fmla="*/ 4324 w 4744"/>
              <a:gd name="T1" fmla="*/ 480 h 756"/>
              <a:gd name="T2" fmla="*/ 4315 w 4744"/>
              <a:gd name="T3" fmla="*/ 485 h 756"/>
              <a:gd name="T4" fmla="*/ 4305 w 4744"/>
              <a:gd name="T5" fmla="*/ 488 h 756"/>
              <a:gd name="T6" fmla="*/ 4295 w 4744"/>
              <a:gd name="T7" fmla="*/ 491 h 756"/>
              <a:gd name="T8" fmla="*/ 4284 w 4744"/>
              <a:gd name="T9" fmla="*/ 492 h 756"/>
              <a:gd name="T10" fmla="*/ 4325 w 4744"/>
              <a:gd name="T11" fmla="*/ 492 h 756"/>
              <a:gd name="T12" fmla="*/ 4324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4324" y="480"/>
                </a:moveTo>
                <a:lnTo>
                  <a:pt x="4315" y="485"/>
                </a:lnTo>
                <a:lnTo>
                  <a:pt x="4305" y="488"/>
                </a:lnTo>
                <a:lnTo>
                  <a:pt x="4295" y="491"/>
                </a:lnTo>
                <a:lnTo>
                  <a:pt x="4284" y="492"/>
                </a:lnTo>
                <a:lnTo>
                  <a:pt x="4325" y="492"/>
                </a:lnTo>
                <a:lnTo>
                  <a:pt x="4324"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8">
            <a:extLst>
              <a:ext uri="{FF2B5EF4-FFF2-40B4-BE49-F238E27FC236}">
                <a16:creationId xmlns:a16="http://schemas.microsoft.com/office/drawing/2014/main" id="{A4ECB820-12BB-BC4F-BF5C-CF3D27A1E985}"/>
              </a:ext>
            </a:extLst>
          </p:cNvPr>
          <p:cNvSpPr>
            <a:spLocks/>
          </p:cNvSpPr>
          <p:nvPr/>
        </p:nvSpPr>
        <p:spPr bwMode="auto">
          <a:xfrm>
            <a:off x="14601825" y="62337950"/>
            <a:ext cx="7531100" cy="1200150"/>
          </a:xfrm>
          <a:custGeom>
            <a:avLst/>
            <a:gdLst>
              <a:gd name="T0" fmla="*/ 4259 w 4744"/>
              <a:gd name="T1" fmla="*/ 288 h 756"/>
              <a:gd name="T2" fmla="*/ 4044 w 4744"/>
              <a:gd name="T3" fmla="*/ 288 h 756"/>
              <a:gd name="T4" fmla="*/ 4068 w 4744"/>
              <a:gd name="T5" fmla="*/ 290 h 756"/>
              <a:gd name="T6" fmla="*/ 4090 w 4744"/>
              <a:gd name="T7" fmla="*/ 296 h 756"/>
              <a:gd name="T8" fmla="*/ 4109 w 4744"/>
              <a:gd name="T9" fmla="*/ 306 h 756"/>
              <a:gd name="T10" fmla="*/ 4124 w 4744"/>
              <a:gd name="T11" fmla="*/ 318 h 756"/>
              <a:gd name="T12" fmla="*/ 4124 w 4744"/>
              <a:gd name="T13" fmla="*/ 457 h 756"/>
              <a:gd name="T14" fmla="*/ 4107 w 4744"/>
              <a:gd name="T15" fmla="*/ 470 h 756"/>
              <a:gd name="T16" fmla="*/ 4088 w 4744"/>
              <a:gd name="T17" fmla="*/ 479 h 756"/>
              <a:gd name="T18" fmla="*/ 4066 w 4744"/>
              <a:gd name="T19" fmla="*/ 485 h 756"/>
              <a:gd name="T20" fmla="*/ 4044 w 4744"/>
              <a:gd name="T21" fmla="*/ 488 h 756"/>
              <a:gd name="T22" fmla="*/ 4271 w 4744"/>
              <a:gd name="T23" fmla="*/ 488 h 756"/>
              <a:gd name="T24" fmla="*/ 4264 w 4744"/>
              <a:gd name="T25" fmla="*/ 480 h 756"/>
              <a:gd name="T26" fmla="*/ 4260 w 4744"/>
              <a:gd name="T27" fmla="*/ 468 h 756"/>
              <a:gd name="T28" fmla="*/ 4259 w 4744"/>
              <a:gd name="T29" fmla="*/ 453 h 756"/>
              <a:gd name="T30" fmla="*/ 4259 w 4744"/>
              <a:gd name="T31" fmla="*/ 288 h 7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44" h="756">
                <a:moveTo>
                  <a:pt x="4259" y="288"/>
                </a:moveTo>
                <a:lnTo>
                  <a:pt x="4044" y="288"/>
                </a:lnTo>
                <a:lnTo>
                  <a:pt x="4068" y="290"/>
                </a:lnTo>
                <a:lnTo>
                  <a:pt x="4090" y="296"/>
                </a:lnTo>
                <a:lnTo>
                  <a:pt x="4109" y="306"/>
                </a:lnTo>
                <a:lnTo>
                  <a:pt x="4124" y="318"/>
                </a:lnTo>
                <a:lnTo>
                  <a:pt x="4124" y="457"/>
                </a:lnTo>
                <a:lnTo>
                  <a:pt x="4107" y="470"/>
                </a:lnTo>
                <a:lnTo>
                  <a:pt x="4088" y="479"/>
                </a:lnTo>
                <a:lnTo>
                  <a:pt x="4066" y="485"/>
                </a:lnTo>
                <a:lnTo>
                  <a:pt x="4044" y="488"/>
                </a:lnTo>
                <a:lnTo>
                  <a:pt x="4271" y="488"/>
                </a:lnTo>
                <a:lnTo>
                  <a:pt x="4264" y="480"/>
                </a:lnTo>
                <a:lnTo>
                  <a:pt x="4260" y="468"/>
                </a:lnTo>
                <a:lnTo>
                  <a:pt x="4259" y="453"/>
                </a:lnTo>
                <a:lnTo>
                  <a:pt x="4259"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9">
            <a:extLst>
              <a:ext uri="{FF2B5EF4-FFF2-40B4-BE49-F238E27FC236}">
                <a16:creationId xmlns:a16="http://schemas.microsoft.com/office/drawing/2014/main" id="{B8690E94-6015-D04F-AA66-139DF92E5AB1}"/>
              </a:ext>
            </a:extLst>
          </p:cNvPr>
          <p:cNvSpPr>
            <a:spLocks/>
          </p:cNvSpPr>
          <p:nvPr/>
        </p:nvSpPr>
        <p:spPr bwMode="auto">
          <a:xfrm>
            <a:off x="14601825" y="63538100"/>
            <a:ext cx="7531100" cy="1200150"/>
          </a:xfrm>
          <a:custGeom>
            <a:avLst/>
            <a:gdLst>
              <a:gd name="T0" fmla="*/ 4259 w 4744"/>
              <a:gd name="T1" fmla="*/ 178 h 756"/>
              <a:gd name="T2" fmla="*/ 4124 w 4744"/>
              <a:gd name="T3" fmla="*/ 178 h 756"/>
              <a:gd name="T4" fmla="*/ 4124 w 4744"/>
              <a:gd name="T5" fmla="*/ 215 h 756"/>
              <a:gd name="T6" fmla="*/ 4259 w 4744"/>
              <a:gd name="T7" fmla="*/ 215 h 756"/>
              <a:gd name="T8" fmla="*/ 4259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4259" y="178"/>
                </a:moveTo>
                <a:lnTo>
                  <a:pt x="4124" y="178"/>
                </a:lnTo>
                <a:lnTo>
                  <a:pt x="4124" y="215"/>
                </a:lnTo>
                <a:lnTo>
                  <a:pt x="4259" y="215"/>
                </a:lnTo>
                <a:lnTo>
                  <a:pt x="425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0">
            <a:extLst>
              <a:ext uri="{FF2B5EF4-FFF2-40B4-BE49-F238E27FC236}">
                <a16:creationId xmlns:a16="http://schemas.microsoft.com/office/drawing/2014/main" id="{5EF4DA67-2B48-4A49-B879-F12DB45DCC00}"/>
              </a:ext>
            </a:extLst>
          </p:cNvPr>
          <p:cNvSpPr>
            <a:spLocks/>
          </p:cNvSpPr>
          <p:nvPr/>
        </p:nvSpPr>
        <p:spPr bwMode="auto">
          <a:xfrm>
            <a:off x="14601825" y="64738250"/>
            <a:ext cx="7531100" cy="1200150"/>
          </a:xfrm>
          <a:custGeom>
            <a:avLst/>
            <a:gdLst>
              <a:gd name="T0" fmla="*/ 4575 w 4744"/>
              <a:gd name="T1" fmla="*/ 282 h 756"/>
              <a:gd name="T2" fmla="*/ 4440 w 4744"/>
              <a:gd name="T3" fmla="*/ 282 h 756"/>
              <a:gd name="T4" fmla="*/ 4440 w 4744"/>
              <a:gd name="T5" fmla="*/ 451 h 756"/>
              <a:gd name="T6" fmla="*/ 4450 w 4744"/>
              <a:gd name="T7" fmla="*/ 517 h 756"/>
              <a:gd name="T8" fmla="*/ 4478 w 4744"/>
              <a:gd name="T9" fmla="*/ 565 h 756"/>
              <a:gd name="T10" fmla="*/ 4522 w 4744"/>
              <a:gd name="T11" fmla="*/ 594 h 756"/>
              <a:gd name="T12" fmla="*/ 4581 w 4744"/>
              <a:gd name="T13" fmla="*/ 604 h 756"/>
              <a:gd name="T14" fmla="*/ 4628 w 4744"/>
              <a:gd name="T15" fmla="*/ 601 h 756"/>
              <a:gd name="T16" fmla="*/ 4671 w 4744"/>
              <a:gd name="T17" fmla="*/ 593 h 756"/>
              <a:gd name="T18" fmla="*/ 4710 w 4744"/>
              <a:gd name="T19" fmla="*/ 579 h 756"/>
              <a:gd name="T20" fmla="*/ 4743 w 4744"/>
              <a:gd name="T21" fmla="*/ 562 h 756"/>
              <a:gd name="T22" fmla="*/ 4714 w 4744"/>
              <a:gd name="T23" fmla="*/ 488 h 756"/>
              <a:gd name="T24" fmla="*/ 4624 w 4744"/>
              <a:gd name="T25" fmla="*/ 488 h 756"/>
              <a:gd name="T26" fmla="*/ 4603 w 4744"/>
              <a:gd name="T27" fmla="*/ 484 h 756"/>
              <a:gd name="T28" fmla="*/ 4587 w 4744"/>
              <a:gd name="T29" fmla="*/ 473 h 756"/>
              <a:gd name="T30" fmla="*/ 4578 w 4744"/>
              <a:gd name="T31" fmla="*/ 455 h 756"/>
              <a:gd name="T32" fmla="*/ 4575 w 4744"/>
              <a:gd name="T33" fmla="*/ 428 h 756"/>
              <a:gd name="T34" fmla="*/ 4575 w 4744"/>
              <a:gd name="T35" fmla="*/ 282 h 7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44" h="756">
                <a:moveTo>
                  <a:pt x="4575" y="282"/>
                </a:moveTo>
                <a:lnTo>
                  <a:pt x="4440" y="282"/>
                </a:lnTo>
                <a:lnTo>
                  <a:pt x="4440" y="451"/>
                </a:lnTo>
                <a:lnTo>
                  <a:pt x="4450" y="517"/>
                </a:lnTo>
                <a:lnTo>
                  <a:pt x="4478" y="565"/>
                </a:lnTo>
                <a:lnTo>
                  <a:pt x="4522" y="594"/>
                </a:lnTo>
                <a:lnTo>
                  <a:pt x="4581" y="604"/>
                </a:lnTo>
                <a:lnTo>
                  <a:pt x="4628" y="601"/>
                </a:lnTo>
                <a:lnTo>
                  <a:pt x="4671" y="593"/>
                </a:lnTo>
                <a:lnTo>
                  <a:pt x="4710" y="579"/>
                </a:lnTo>
                <a:lnTo>
                  <a:pt x="4743" y="562"/>
                </a:lnTo>
                <a:lnTo>
                  <a:pt x="4714" y="488"/>
                </a:lnTo>
                <a:lnTo>
                  <a:pt x="4624" y="488"/>
                </a:lnTo>
                <a:lnTo>
                  <a:pt x="4603" y="484"/>
                </a:lnTo>
                <a:lnTo>
                  <a:pt x="4587" y="473"/>
                </a:lnTo>
                <a:lnTo>
                  <a:pt x="4578" y="455"/>
                </a:lnTo>
                <a:lnTo>
                  <a:pt x="4575" y="428"/>
                </a:lnTo>
                <a:lnTo>
                  <a:pt x="4575"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1">
            <a:extLst>
              <a:ext uri="{FF2B5EF4-FFF2-40B4-BE49-F238E27FC236}">
                <a16:creationId xmlns:a16="http://schemas.microsoft.com/office/drawing/2014/main" id="{086A6811-91CA-2C4A-95A4-EC596FD9235A}"/>
              </a:ext>
            </a:extLst>
          </p:cNvPr>
          <p:cNvSpPr>
            <a:spLocks/>
          </p:cNvSpPr>
          <p:nvPr/>
        </p:nvSpPr>
        <p:spPr bwMode="auto">
          <a:xfrm>
            <a:off x="14601825" y="65938400"/>
            <a:ext cx="7531100" cy="1200150"/>
          </a:xfrm>
          <a:custGeom>
            <a:avLst/>
            <a:gdLst>
              <a:gd name="T0" fmla="*/ 4703 w 4744"/>
              <a:gd name="T1" fmla="*/ 460 h 756"/>
              <a:gd name="T2" fmla="*/ 4686 w 4744"/>
              <a:gd name="T3" fmla="*/ 470 h 756"/>
              <a:gd name="T4" fmla="*/ 4667 w 4744"/>
              <a:gd name="T5" fmla="*/ 479 h 756"/>
              <a:gd name="T6" fmla="*/ 4646 w 4744"/>
              <a:gd name="T7" fmla="*/ 485 h 756"/>
              <a:gd name="T8" fmla="*/ 4624 w 4744"/>
              <a:gd name="T9" fmla="*/ 488 h 756"/>
              <a:gd name="T10" fmla="*/ 4714 w 4744"/>
              <a:gd name="T11" fmla="*/ 488 h 756"/>
              <a:gd name="T12" fmla="*/ 4703 w 4744"/>
              <a:gd name="T13" fmla="*/ 46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4703" y="460"/>
                </a:moveTo>
                <a:lnTo>
                  <a:pt x="4686" y="470"/>
                </a:lnTo>
                <a:lnTo>
                  <a:pt x="4667" y="479"/>
                </a:lnTo>
                <a:lnTo>
                  <a:pt x="4646" y="485"/>
                </a:lnTo>
                <a:lnTo>
                  <a:pt x="4624" y="488"/>
                </a:lnTo>
                <a:lnTo>
                  <a:pt x="4714" y="488"/>
                </a:lnTo>
                <a:lnTo>
                  <a:pt x="4703" y="4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2">
            <a:extLst>
              <a:ext uri="{FF2B5EF4-FFF2-40B4-BE49-F238E27FC236}">
                <a16:creationId xmlns:a16="http://schemas.microsoft.com/office/drawing/2014/main" id="{3B303EBE-8116-4849-8719-8733AFC3F8D0}"/>
              </a:ext>
            </a:extLst>
          </p:cNvPr>
          <p:cNvSpPr>
            <a:spLocks/>
          </p:cNvSpPr>
          <p:nvPr/>
        </p:nvSpPr>
        <p:spPr bwMode="auto">
          <a:xfrm>
            <a:off x="14601825" y="67138550"/>
            <a:ext cx="7531100" cy="1200150"/>
          </a:xfrm>
          <a:custGeom>
            <a:avLst/>
            <a:gdLst>
              <a:gd name="T0" fmla="*/ 4719 w 4744"/>
              <a:gd name="T1" fmla="*/ 178 h 756"/>
              <a:gd name="T2" fmla="*/ 4369 w 4744"/>
              <a:gd name="T3" fmla="*/ 178 h 756"/>
              <a:gd name="T4" fmla="*/ 4369 w 4744"/>
              <a:gd name="T5" fmla="*/ 282 h 756"/>
              <a:gd name="T6" fmla="*/ 4719 w 4744"/>
              <a:gd name="T7" fmla="*/ 282 h 756"/>
              <a:gd name="T8" fmla="*/ 4719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4719" y="178"/>
                </a:moveTo>
                <a:lnTo>
                  <a:pt x="4369" y="178"/>
                </a:lnTo>
                <a:lnTo>
                  <a:pt x="4369" y="282"/>
                </a:lnTo>
                <a:lnTo>
                  <a:pt x="4719" y="282"/>
                </a:lnTo>
                <a:lnTo>
                  <a:pt x="471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3">
            <a:extLst>
              <a:ext uri="{FF2B5EF4-FFF2-40B4-BE49-F238E27FC236}">
                <a16:creationId xmlns:a16="http://schemas.microsoft.com/office/drawing/2014/main" id="{16F21B15-E186-214C-9590-F5C69835873C}"/>
              </a:ext>
            </a:extLst>
          </p:cNvPr>
          <p:cNvSpPr>
            <a:spLocks/>
          </p:cNvSpPr>
          <p:nvPr/>
        </p:nvSpPr>
        <p:spPr bwMode="auto">
          <a:xfrm>
            <a:off x="14601825" y="68338700"/>
            <a:ext cx="7531100" cy="1200150"/>
          </a:xfrm>
          <a:custGeom>
            <a:avLst/>
            <a:gdLst>
              <a:gd name="T0" fmla="*/ 4575 w 4744"/>
              <a:gd name="T1" fmla="*/ 72 h 756"/>
              <a:gd name="T2" fmla="*/ 4461 w 4744"/>
              <a:gd name="T3" fmla="*/ 72 h 756"/>
              <a:gd name="T4" fmla="*/ 4444 w 4744"/>
              <a:gd name="T5" fmla="*/ 178 h 756"/>
              <a:gd name="T6" fmla="*/ 4575 w 4744"/>
              <a:gd name="T7" fmla="*/ 178 h 756"/>
              <a:gd name="T8" fmla="*/ 4575 w 4744"/>
              <a:gd name="T9" fmla="*/ 72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4575" y="72"/>
                </a:moveTo>
                <a:lnTo>
                  <a:pt x="4461" y="72"/>
                </a:lnTo>
                <a:lnTo>
                  <a:pt x="4444" y="178"/>
                </a:lnTo>
                <a:lnTo>
                  <a:pt x="4575" y="178"/>
                </a:lnTo>
                <a:lnTo>
                  <a:pt x="457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6">
            <a:extLst>
              <a:ext uri="{FF2B5EF4-FFF2-40B4-BE49-F238E27FC236}">
                <a16:creationId xmlns:a16="http://schemas.microsoft.com/office/drawing/2014/main" id="{54FA3F08-D65E-DF44-82A5-F9FA86BE5A58}"/>
              </a:ext>
            </a:extLst>
          </p:cNvPr>
          <p:cNvSpPr>
            <a:spLocks noChangeArrowheads="1"/>
          </p:cNvSpPr>
          <p:nvPr/>
        </p:nvSpPr>
        <p:spPr bwMode="auto">
          <a:xfrm>
            <a:off x="457200" y="6898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704850" algn="l"/>
              </a:tabLst>
              <a:defRPr>
                <a:solidFill>
                  <a:schemeClr val="tx1"/>
                </a:solidFill>
                <a:latin typeface="Arial" panose="020B0604020202020204" pitchFamily="34" charset="0"/>
              </a:defRPr>
            </a:lvl1pPr>
            <a:lvl2pPr eaLnBrk="0" hangingPunct="0">
              <a:tabLst>
                <a:tab pos="704850" algn="l"/>
              </a:tabLst>
              <a:defRPr>
                <a:solidFill>
                  <a:schemeClr val="tx1"/>
                </a:solidFill>
                <a:latin typeface="Arial" panose="020B0604020202020204" pitchFamily="34" charset="0"/>
              </a:defRPr>
            </a:lvl2pPr>
            <a:lvl3pPr eaLnBrk="0" hangingPunct="0">
              <a:tabLst>
                <a:tab pos="704850" algn="l"/>
              </a:tabLst>
              <a:defRPr>
                <a:solidFill>
                  <a:schemeClr val="tx1"/>
                </a:solidFill>
                <a:latin typeface="Arial" panose="020B0604020202020204" pitchFamily="34" charset="0"/>
              </a:defRPr>
            </a:lvl3pPr>
            <a:lvl4pPr eaLnBrk="0" hangingPunct="0">
              <a:tabLst>
                <a:tab pos="704850" algn="l"/>
              </a:tabLst>
              <a:defRPr>
                <a:solidFill>
                  <a:schemeClr val="tx1"/>
                </a:solidFill>
                <a:latin typeface="Arial" panose="020B0604020202020204" pitchFamily="34" charset="0"/>
              </a:defRPr>
            </a:lvl4pPr>
            <a:lvl5pPr eaLnBrk="0" hangingPunct="0">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rPr>
              <a:t>Fred Talk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rPr>
              <a:t>– sounding out the word before reading (blending)</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sound-blending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putting sounds together to make a word,</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e.g. c–a–t </a:t>
            </a:r>
            <a:r>
              <a:rPr kumimoji="0" lang="en-US" altLang="en-US" sz="1000" b="0" i="1"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cat</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special friends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sounds written with more than one letter,</a:t>
            </a:r>
            <a:endParaRPr kumimoji="0" lang="en-US" altLang="en-US" sz="400" b="0" i="0" u="none" strike="noStrike" cap="none" normalizeH="0" baseline="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sh</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ng</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qu</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ch</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Speed Sounds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the individual sounds that make up words</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151">
            <a:extLst>
              <a:ext uri="{FF2B5EF4-FFF2-40B4-BE49-F238E27FC236}">
                <a16:creationId xmlns:a16="http://schemas.microsoft.com/office/drawing/2014/main" id="{40C60A77-1859-7440-9B66-D90708AD7F2F}"/>
              </a:ext>
            </a:extLst>
          </p:cNvPr>
          <p:cNvSpPr>
            <a:spLocks noChangeArrowheads="1"/>
          </p:cNvSpPr>
          <p:nvPr/>
        </p:nvSpPr>
        <p:spPr bwMode="auto">
          <a:xfrm>
            <a:off x="0" y="62737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2" name="Freeform 8">
            <a:extLst>
              <a:ext uri="{FF2B5EF4-FFF2-40B4-BE49-F238E27FC236}">
                <a16:creationId xmlns:a16="http://schemas.microsoft.com/office/drawing/2014/main" id="{A1F0B616-C641-704B-8D39-D6E725600465}"/>
              </a:ext>
            </a:extLst>
          </p:cNvPr>
          <p:cNvSpPr>
            <a:spLocks/>
          </p:cNvSpPr>
          <p:nvPr/>
        </p:nvSpPr>
        <p:spPr bwMode="auto">
          <a:xfrm>
            <a:off x="14741525" y="10425113"/>
            <a:ext cx="5265738" cy="782637"/>
          </a:xfrm>
          <a:custGeom>
            <a:avLst/>
            <a:gdLst>
              <a:gd name="T0" fmla="*/ 193 w 3317"/>
              <a:gd name="T1" fmla="*/ 20 h 493"/>
              <a:gd name="T2" fmla="*/ 0 w 3317"/>
              <a:gd name="T3" fmla="*/ 20 h 493"/>
              <a:gd name="T4" fmla="*/ 0 w 3317"/>
              <a:gd name="T5" fmla="*/ 482 h 493"/>
              <a:gd name="T6" fmla="*/ 224 w 3317"/>
              <a:gd name="T7" fmla="*/ 482 h 493"/>
              <a:gd name="T8" fmla="*/ 295 w 3317"/>
              <a:gd name="T9" fmla="*/ 474 h 493"/>
              <a:gd name="T10" fmla="*/ 347 w 3317"/>
              <a:gd name="T11" fmla="*/ 449 h 493"/>
              <a:gd name="T12" fmla="*/ 379 w 3317"/>
              <a:gd name="T13" fmla="*/ 410 h 493"/>
              <a:gd name="T14" fmla="*/ 381 w 3317"/>
              <a:gd name="T15" fmla="*/ 401 h 493"/>
              <a:gd name="T16" fmla="*/ 95 w 3317"/>
              <a:gd name="T17" fmla="*/ 401 h 493"/>
              <a:gd name="T18" fmla="*/ 95 w 3317"/>
              <a:gd name="T19" fmla="*/ 289 h 493"/>
              <a:gd name="T20" fmla="*/ 367 w 3317"/>
              <a:gd name="T21" fmla="*/ 289 h 493"/>
              <a:gd name="T22" fmla="*/ 361 w 3317"/>
              <a:gd name="T23" fmla="*/ 280 h 493"/>
              <a:gd name="T24" fmla="*/ 327 w 3317"/>
              <a:gd name="T25" fmla="*/ 256 h 493"/>
              <a:gd name="T26" fmla="*/ 282 w 3317"/>
              <a:gd name="T27" fmla="*/ 242 h 493"/>
              <a:gd name="T28" fmla="*/ 312 w 3317"/>
              <a:gd name="T29" fmla="*/ 226 h 493"/>
              <a:gd name="T30" fmla="*/ 332 w 3317"/>
              <a:gd name="T31" fmla="*/ 206 h 493"/>
              <a:gd name="T32" fmla="*/ 95 w 3317"/>
              <a:gd name="T33" fmla="*/ 206 h 493"/>
              <a:gd name="T34" fmla="*/ 95 w 3317"/>
              <a:gd name="T35" fmla="*/ 101 h 493"/>
              <a:gd name="T36" fmla="*/ 345 w 3317"/>
              <a:gd name="T37" fmla="*/ 101 h 493"/>
              <a:gd name="T38" fmla="*/ 342 w 3317"/>
              <a:gd name="T39" fmla="*/ 88 h 493"/>
              <a:gd name="T40" fmla="*/ 311 w 3317"/>
              <a:gd name="T41" fmla="*/ 50 h 493"/>
              <a:gd name="T42" fmla="*/ 260 w 3317"/>
              <a:gd name="T43" fmla="*/ 27 h 493"/>
              <a:gd name="T44" fmla="*/ 193 w 3317"/>
              <a:gd name="T45" fmla="*/ 20 h 4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17" h="493">
                <a:moveTo>
                  <a:pt x="193" y="20"/>
                </a:moveTo>
                <a:lnTo>
                  <a:pt x="0" y="20"/>
                </a:lnTo>
                <a:lnTo>
                  <a:pt x="0" y="482"/>
                </a:lnTo>
                <a:lnTo>
                  <a:pt x="224" y="482"/>
                </a:lnTo>
                <a:lnTo>
                  <a:pt x="295" y="474"/>
                </a:lnTo>
                <a:lnTo>
                  <a:pt x="347" y="449"/>
                </a:lnTo>
                <a:lnTo>
                  <a:pt x="379" y="410"/>
                </a:lnTo>
                <a:lnTo>
                  <a:pt x="381" y="401"/>
                </a:lnTo>
                <a:lnTo>
                  <a:pt x="95" y="401"/>
                </a:lnTo>
                <a:lnTo>
                  <a:pt x="95" y="289"/>
                </a:lnTo>
                <a:lnTo>
                  <a:pt x="367" y="289"/>
                </a:lnTo>
                <a:lnTo>
                  <a:pt x="361" y="280"/>
                </a:lnTo>
                <a:lnTo>
                  <a:pt x="327" y="256"/>
                </a:lnTo>
                <a:lnTo>
                  <a:pt x="282" y="242"/>
                </a:lnTo>
                <a:lnTo>
                  <a:pt x="312" y="226"/>
                </a:lnTo>
                <a:lnTo>
                  <a:pt x="332" y="206"/>
                </a:lnTo>
                <a:lnTo>
                  <a:pt x="95" y="206"/>
                </a:lnTo>
                <a:lnTo>
                  <a:pt x="95" y="101"/>
                </a:lnTo>
                <a:lnTo>
                  <a:pt x="345" y="101"/>
                </a:lnTo>
                <a:lnTo>
                  <a:pt x="342" y="88"/>
                </a:lnTo>
                <a:lnTo>
                  <a:pt x="311" y="50"/>
                </a:lnTo>
                <a:lnTo>
                  <a:pt x="260" y="27"/>
                </a:lnTo>
                <a:lnTo>
                  <a:pt x="19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
            <a:extLst>
              <a:ext uri="{FF2B5EF4-FFF2-40B4-BE49-F238E27FC236}">
                <a16:creationId xmlns:a16="http://schemas.microsoft.com/office/drawing/2014/main" id="{00A275CC-23E0-214C-992B-C0941A7793CB}"/>
              </a:ext>
            </a:extLst>
          </p:cNvPr>
          <p:cNvSpPr>
            <a:spLocks/>
          </p:cNvSpPr>
          <p:nvPr/>
        </p:nvSpPr>
        <p:spPr bwMode="auto">
          <a:xfrm>
            <a:off x="14741525" y="11207750"/>
            <a:ext cx="5265738" cy="782638"/>
          </a:xfrm>
          <a:custGeom>
            <a:avLst/>
            <a:gdLst>
              <a:gd name="T0" fmla="*/ 367 w 3317"/>
              <a:gd name="T1" fmla="*/ 289 h 493"/>
              <a:gd name="T2" fmla="*/ 202 w 3317"/>
              <a:gd name="T3" fmla="*/ 289 h 493"/>
              <a:gd name="T4" fmla="*/ 239 w 3317"/>
              <a:gd name="T5" fmla="*/ 292 h 493"/>
              <a:gd name="T6" fmla="*/ 266 w 3317"/>
              <a:gd name="T7" fmla="*/ 302 h 493"/>
              <a:gd name="T8" fmla="*/ 282 w 3317"/>
              <a:gd name="T9" fmla="*/ 320 h 493"/>
              <a:gd name="T10" fmla="*/ 288 w 3317"/>
              <a:gd name="T11" fmla="*/ 346 h 493"/>
              <a:gd name="T12" fmla="*/ 283 w 3317"/>
              <a:gd name="T13" fmla="*/ 371 h 493"/>
              <a:gd name="T14" fmla="*/ 269 w 3317"/>
              <a:gd name="T15" fmla="*/ 388 h 493"/>
              <a:gd name="T16" fmla="*/ 245 w 3317"/>
              <a:gd name="T17" fmla="*/ 397 h 493"/>
              <a:gd name="T18" fmla="*/ 210 w 3317"/>
              <a:gd name="T19" fmla="*/ 401 h 493"/>
              <a:gd name="T20" fmla="*/ 381 w 3317"/>
              <a:gd name="T21" fmla="*/ 401 h 493"/>
              <a:gd name="T22" fmla="*/ 390 w 3317"/>
              <a:gd name="T23" fmla="*/ 359 h 493"/>
              <a:gd name="T24" fmla="*/ 382 w 3317"/>
              <a:gd name="T25" fmla="*/ 314 h 493"/>
              <a:gd name="T26" fmla="*/ 367 w 3317"/>
              <a:gd name="T27" fmla="*/ 289 h 4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17" h="493">
                <a:moveTo>
                  <a:pt x="367" y="289"/>
                </a:moveTo>
                <a:lnTo>
                  <a:pt x="202" y="289"/>
                </a:lnTo>
                <a:lnTo>
                  <a:pt x="239" y="292"/>
                </a:lnTo>
                <a:lnTo>
                  <a:pt x="266" y="302"/>
                </a:lnTo>
                <a:lnTo>
                  <a:pt x="282" y="320"/>
                </a:lnTo>
                <a:lnTo>
                  <a:pt x="288" y="346"/>
                </a:lnTo>
                <a:lnTo>
                  <a:pt x="283" y="371"/>
                </a:lnTo>
                <a:lnTo>
                  <a:pt x="269" y="388"/>
                </a:lnTo>
                <a:lnTo>
                  <a:pt x="245" y="397"/>
                </a:lnTo>
                <a:lnTo>
                  <a:pt x="210" y="401"/>
                </a:lnTo>
                <a:lnTo>
                  <a:pt x="381" y="401"/>
                </a:lnTo>
                <a:lnTo>
                  <a:pt x="390" y="359"/>
                </a:lnTo>
                <a:lnTo>
                  <a:pt x="382" y="314"/>
                </a:lnTo>
                <a:lnTo>
                  <a:pt x="367" y="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a:extLst>
              <a:ext uri="{FF2B5EF4-FFF2-40B4-BE49-F238E27FC236}">
                <a16:creationId xmlns:a16="http://schemas.microsoft.com/office/drawing/2014/main" id="{5F73531A-8A99-6643-A123-80151BD83804}"/>
              </a:ext>
            </a:extLst>
          </p:cNvPr>
          <p:cNvSpPr>
            <a:spLocks/>
          </p:cNvSpPr>
          <p:nvPr/>
        </p:nvSpPr>
        <p:spPr bwMode="auto">
          <a:xfrm>
            <a:off x="14741525" y="11990388"/>
            <a:ext cx="5265738" cy="782637"/>
          </a:xfrm>
          <a:custGeom>
            <a:avLst/>
            <a:gdLst>
              <a:gd name="T0" fmla="*/ 345 w 3317"/>
              <a:gd name="T1" fmla="*/ 101 h 493"/>
              <a:gd name="T2" fmla="*/ 179 w 3317"/>
              <a:gd name="T3" fmla="*/ 101 h 493"/>
              <a:gd name="T4" fmla="*/ 211 w 3317"/>
              <a:gd name="T5" fmla="*/ 104 h 493"/>
              <a:gd name="T6" fmla="*/ 235 w 3317"/>
              <a:gd name="T7" fmla="*/ 113 h 493"/>
              <a:gd name="T8" fmla="*/ 249 w 3317"/>
              <a:gd name="T9" fmla="*/ 129 h 493"/>
              <a:gd name="T10" fmla="*/ 255 w 3317"/>
              <a:gd name="T11" fmla="*/ 154 h 493"/>
              <a:gd name="T12" fmla="*/ 249 w 3317"/>
              <a:gd name="T13" fmla="*/ 178 h 493"/>
              <a:gd name="T14" fmla="*/ 234 w 3317"/>
              <a:gd name="T15" fmla="*/ 194 h 493"/>
              <a:gd name="T16" fmla="*/ 209 w 3317"/>
              <a:gd name="T17" fmla="*/ 203 h 493"/>
              <a:gd name="T18" fmla="*/ 177 w 3317"/>
              <a:gd name="T19" fmla="*/ 206 h 493"/>
              <a:gd name="T20" fmla="*/ 332 w 3317"/>
              <a:gd name="T21" fmla="*/ 206 h 493"/>
              <a:gd name="T22" fmla="*/ 334 w 3317"/>
              <a:gd name="T23" fmla="*/ 204 h 493"/>
              <a:gd name="T24" fmla="*/ 348 w 3317"/>
              <a:gd name="T25" fmla="*/ 176 h 493"/>
              <a:gd name="T26" fmla="*/ 353 w 3317"/>
              <a:gd name="T27" fmla="*/ 143 h 493"/>
              <a:gd name="T28" fmla="*/ 345 w 3317"/>
              <a:gd name="T29" fmla="*/ 101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345" y="101"/>
                </a:moveTo>
                <a:lnTo>
                  <a:pt x="179" y="101"/>
                </a:lnTo>
                <a:lnTo>
                  <a:pt x="211" y="104"/>
                </a:lnTo>
                <a:lnTo>
                  <a:pt x="235" y="113"/>
                </a:lnTo>
                <a:lnTo>
                  <a:pt x="249" y="129"/>
                </a:lnTo>
                <a:lnTo>
                  <a:pt x="255" y="154"/>
                </a:lnTo>
                <a:lnTo>
                  <a:pt x="249" y="178"/>
                </a:lnTo>
                <a:lnTo>
                  <a:pt x="234" y="194"/>
                </a:lnTo>
                <a:lnTo>
                  <a:pt x="209" y="203"/>
                </a:lnTo>
                <a:lnTo>
                  <a:pt x="177" y="206"/>
                </a:lnTo>
                <a:lnTo>
                  <a:pt x="332" y="206"/>
                </a:lnTo>
                <a:lnTo>
                  <a:pt x="334" y="204"/>
                </a:lnTo>
                <a:lnTo>
                  <a:pt x="348" y="176"/>
                </a:lnTo>
                <a:lnTo>
                  <a:pt x="353" y="143"/>
                </a:lnTo>
                <a:lnTo>
                  <a:pt x="345"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a:extLst>
              <a:ext uri="{FF2B5EF4-FFF2-40B4-BE49-F238E27FC236}">
                <a16:creationId xmlns:a16="http://schemas.microsoft.com/office/drawing/2014/main" id="{85C053AA-1D4F-6D42-8D1A-F2C35DCF4730}"/>
              </a:ext>
            </a:extLst>
          </p:cNvPr>
          <p:cNvSpPr>
            <a:spLocks/>
          </p:cNvSpPr>
          <p:nvPr/>
        </p:nvSpPr>
        <p:spPr bwMode="auto">
          <a:xfrm>
            <a:off x="14741525" y="12773025"/>
            <a:ext cx="5265738" cy="782638"/>
          </a:xfrm>
          <a:custGeom>
            <a:avLst/>
            <a:gdLst>
              <a:gd name="T0" fmla="*/ 641 w 3317"/>
              <a:gd name="T1" fmla="*/ 117 h 493"/>
              <a:gd name="T2" fmla="*/ 565 w 3317"/>
              <a:gd name="T3" fmla="*/ 131 h 493"/>
              <a:gd name="T4" fmla="*/ 505 w 3317"/>
              <a:gd name="T5" fmla="*/ 171 h 493"/>
              <a:gd name="T6" fmla="*/ 465 w 3317"/>
              <a:gd name="T7" fmla="*/ 230 h 493"/>
              <a:gd name="T8" fmla="*/ 451 w 3317"/>
              <a:gd name="T9" fmla="*/ 305 h 493"/>
              <a:gd name="T10" fmla="*/ 465 w 3317"/>
              <a:gd name="T11" fmla="*/ 380 h 493"/>
              <a:gd name="T12" fmla="*/ 505 w 3317"/>
              <a:gd name="T13" fmla="*/ 439 h 493"/>
              <a:gd name="T14" fmla="*/ 565 w 3317"/>
              <a:gd name="T15" fmla="*/ 478 h 493"/>
              <a:gd name="T16" fmla="*/ 641 w 3317"/>
              <a:gd name="T17" fmla="*/ 492 h 493"/>
              <a:gd name="T18" fmla="*/ 718 w 3317"/>
              <a:gd name="T19" fmla="*/ 478 h 493"/>
              <a:gd name="T20" fmla="*/ 779 w 3317"/>
              <a:gd name="T21" fmla="*/ 439 h 493"/>
              <a:gd name="T22" fmla="*/ 802 w 3317"/>
              <a:gd name="T23" fmla="*/ 405 h 493"/>
              <a:gd name="T24" fmla="*/ 641 w 3317"/>
              <a:gd name="T25" fmla="*/ 405 h 493"/>
              <a:gd name="T26" fmla="*/ 601 w 3317"/>
              <a:gd name="T27" fmla="*/ 397 h 493"/>
              <a:gd name="T28" fmla="*/ 570 w 3317"/>
              <a:gd name="T29" fmla="*/ 376 h 493"/>
              <a:gd name="T30" fmla="*/ 550 w 3317"/>
              <a:gd name="T31" fmla="*/ 345 h 493"/>
              <a:gd name="T32" fmla="*/ 543 w 3317"/>
              <a:gd name="T33" fmla="*/ 305 h 493"/>
              <a:gd name="T34" fmla="*/ 550 w 3317"/>
              <a:gd name="T35" fmla="*/ 266 h 493"/>
              <a:gd name="T36" fmla="*/ 570 w 3317"/>
              <a:gd name="T37" fmla="*/ 233 h 493"/>
              <a:gd name="T38" fmla="*/ 601 w 3317"/>
              <a:gd name="T39" fmla="*/ 212 h 493"/>
              <a:gd name="T40" fmla="*/ 641 w 3317"/>
              <a:gd name="T41" fmla="*/ 204 h 493"/>
              <a:gd name="T42" fmla="*/ 801 w 3317"/>
              <a:gd name="T43" fmla="*/ 204 h 493"/>
              <a:gd name="T44" fmla="*/ 779 w 3317"/>
              <a:gd name="T45" fmla="*/ 171 h 493"/>
              <a:gd name="T46" fmla="*/ 718 w 3317"/>
              <a:gd name="T47" fmla="*/ 131 h 493"/>
              <a:gd name="T48" fmla="*/ 641 w 3317"/>
              <a:gd name="T49" fmla="*/ 117 h 4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7" h="493">
                <a:moveTo>
                  <a:pt x="641" y="117"/>
                </a:moveTo>
                <a:lnTo>
                  <a:pt x="565" y="131"/>
                </a:lnTo>
                <a:lnTo>
                  <a:pt x="505" y="171"/>
                </a:lnTo>
                <a:lnTo>
                  <a:pt x="465" y="230"/>
                </a:lnTo>
                <a:lnTo>
                  <a:pt x="451" y="305"/>
                </a:lnTo>
                <a:lnTo>
                  <a:pt x="465" y="380"/>
                </a:lnTo>
                <a:lnTo>
                  <a:pt x="505" y="439"/>
                </a:lnTo>
                <a:lnTo>
                  <a:pt x="565" y="478"/>
                </a:lnTo>
                <a:lnTo>
                  <a:pt x="641" y="492"/>
                </a:lnTo>
                <a:lnTo>
                  <a:pt x="718" y="478"/>
                </a:lnTo>
                <a:lnTo>
                  <a:pt x="779" y="439"/>
                </a:lnTo>
                <a:lnTo>
                  <a:pt x="802" y="405"/>
                </a:lnTo>
                <a:lnTo>
                  <a:pt x="641" y="405"/>
                </a:lnTo>
                <a:lnTo>
                  <a:pt x="601" y="397"/>
                </a:lnTo>
                <a:lnTo>
                  <a:pt x="570" y="376"/>
                </a:lnTo>
                <a:lnTo>
                  <a:pt x="550" y="345"/>
                </a:lnTo>
                <a:lnTo>
                  <a:pt x="543" y="305"/>
                </a:lnTo>
                <a:lnTo>
                  <a:pt x="550" y="266"/>
                </a:lnTo>
                <a:lnTo>
                  <a:pt x="570" y="233"/>
                </a:lnTo>
                <a:lnTo>
                  <a:pt x="601" y="212"/>
                </a:lnTo>
                <a:lnTo>
                  <a:pt x="641" y="204"/>
                </a:lnTo>
                <a:lnTo>
                  <a:pt x="801" y="204"/>
                </a:lnTo>
                <a:lnTo>
                  <a:pt x="779" y="171"/>
                </a:lnTo>
                <a:lnTo>
                  <a:pt x="718" y="131"/>
                </a:lnTo>
                <a:lnTo>
                  <a:pt x="641"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a:extLst>
              <a:ext uri="{FF2B5EF4-FFF2-40B4-BE49-F238E27FC236}">
                <a16:creationId xmlns:a16="http://schemas.microsoft.com/office/drawing/2014/main" id="{C98A36F3-9A2B-2542-BD54-A7AF272EC5A5}"/>
              </a:ext>
            </a:extLst>
          </p:cNvPr>
          <p:cNvSpPr>
            <a:spLocks/>
          </p:cNvSpPr>
          <p:nvPr/>
        </p:nvSpPr>
        <p:spPr bwMode="auto">
          <a:xfrm>
            <a:off x="14741525" y="13555663"/>
            <a:ext cx="5265738" cy="782637"/>
          </a:xfrm>
          <a:custGeom>
            <a:avLst/>
            <a:gdLst>
              <a:gd name="T0" fmla="*/ 801 w 3317"/>
              <a:gd name="T1" fmla="*/ 204 h 493"/>
              <a:gd name="T2" fmla="*/ 641 w 3317"/>
              <a:gd name="T3" fmla="*/ 204 h 493"/>
              <a:gd name="T4" fmla="*/ 682 w 3317"/>
              <a:gd name="T5" fmla="*/ 212 h 493"/>
              <a:gd name="T6" fmla="*/ 714 w 3317"/>
              <a:gd name="T7" fmla="*/ 233 h 493"/>
              <a:gd name="T8" fmla="*/ 734 w 3317"/>
              <a:gd name="T9" fmla="*/ 266 h 493"/>
              <a:gd name="T10" fmla="*/ 741 w 3317"/>
              <a:gd name="T11" fmla="*/ 305 h 493"/>
              <a:gd name="T12" fmla="*/ 734 w 3317"/>
              <a:gd name="T13" fmla="*/ 345 h 493"/>
              <a:gd name="T14" fmla="*/ 714 w 3317"/>
              <a:gd name="T15" fmla="*/ 376 h 493"/>
              <a:gd name="T16" fmla="*/ 682 w 3317"/>
              <a:gd name="T17" fmla="*/ 397 h 493"/>
              <a:gd name="T18" fmla="*/ 641 w 3317"/>
              <a:gd name="T19" fmla="*/ 405 h 493"/>
              <a:gd name="T20" fmla="*/ 802 w 3317"/>
              <a:gd name="T21" fmla="*/ 405 h 493"/>
              <a:gd name="T22" fmla="*/ 819 w 3317"/>
              <a:gd name="T23" fmla="*/ 380 h 493"/>
              <a:gd name="T24" fmla="*/ 833 w 3317"/>
              <a:gd name="T25" fmla="*/ 305 h 493"/>
              <a:gd name="T26" fmla="*/ 819 w 3317"/>
              <a:gd name="T27" fmla="*/ 230 h 493"/>
              <a:gd name="T28" fmla="*/ 801 w 3317"/>
              <a:gd name="T29" fmla="*/ 204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801" y="204"/>
                </a:moveTo>
                <a:lnTo>
                  <a:pt x="641" y="204"/>
                </a:lnTo>
                <a:lnTo>
                  <a:pt x="682" y="212"/>
                </a:lnTo>
                <a:lnTo>
                  <a:pt x="714" y="233"/>
                </a:lnTo>
                <a:lnTo>
                  <a:pt x="734" y="266"/>
                </a:lnTo>
                <a:lnTo>
                  <a:pt x="741" y="305"/>
                </a:lnTo>
                <a:lnTo>
                  <a:pt x="734" y="345"/>
                </a:lnTo>
                <a:lnTo>
                  <a:pt x="714" y="376"/>
                </a:lnTo>
                <a:lnTo>
                  <a:pt x="682" y="397"/>
                </a:lnTo>
                <a:lnTo>
                  <a:pt x="641" y="405"/>
                </a:lnTo>
                <a:lnTo>
                  <a:pt x="802" y="405"/>
                </a:lnTo>
                <a:lnTo>
                  <a:pt x="819" y="380"/>
                </a:lnTo>
                <a:lnTo>
                  <a:pt x="833" y="305"/>
                </a:lnTo>
                <a:lnTo>
                  <a:pt x="819" y="230"/>
                </a:lnTo>
                <a:lnTo>
                  <a:pt x="801"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a:extLst>
              <a:ext uri="{FF2B5EF4-FFF2-40B4-BE49-F238E27FC236}">
                <a16:creationId xmlns:a16="http://schemas.microsoft.com/office/drawing/2014/main" id="{BCBEC7F0-6B2D-0044-974C-602B663D8357}"/>
              </a:ext>
            </a:extLst>
          </p:cNvPr>
          <p:cNvSpPr>
            <a:spLocks/>
          </p:cNvSpPr>
          <p:nvPr/>
        </p:nvSpPr>
        <p:spPr bwMode="auto">
          <a:xfrm>
            <a:off x="14741525" y="14338300"/>
            <a:ext cx="5265738" cy="782638"/>
          </a:xfrm>
          <a:custGeom>
            <a:avLst/>
            <a:gdLst>
              <a:gd name="T0" fmla="*/ 1086 w 3317"/>
              <a:gd name="T1" fmla="*/ 117 h 493"/>
              <a:gd name="T2" fmla="*/ 1010 w 3317"/>
              <a:gd name="T3" fmla="*/ 131 h 493"/>
              <a:gd name="T4" fmla="*/ 950 w 3317"/>
              <a:gd name="T5" fmla="*/ 171 h 493"/>
              <a:gd name="T6" fmla="*/ 910 w 3317"/>
              <a:gd name="T7" fmla="*/ 230 h 493"/>
              <a:gd name="T8" fmla="*/ 896 w 3317"/>
              <a:gd name="T9" fmla="*/ 305 h 493"/>
              <a:gd name="T10" fmla="*/ 910 w 3317"/>
              <a:gd name="T11" fmla="*/ 380 h 493"/>
              <a:gd name="T12" fmla="*/ 950 w 3317"/>
              <a:gd name="T13" fmla="*/ 439 h 493"/>
              <a:gd name="T14" fmla="*/ 1010 w 3317"/>
              <a:gd name="T15" fmla="*/ 478 h 493"/>
              <a:gd name="T16" fmla="*/ 1086 w 3317"/>
              <a:gd name="T17" fmla="*/ 492 h 493"/>
              <a:gd name="T18" fmla="*/ 1163 w 3317"/>
              <a:gd name="T19" fmla="*/ 478 h 493"/>
              <a:gd name="T20" fmla="*/ 1224 w 3317"/>
              <a:gd name="T21" fmla="*/ 439 h 493"/>
              <a:gd name="T22" fmla="*/ 1247 w 3317"/>
              <a:gd name="T23" fmla="*/ 405 h 493"/>
              <a:gd name="T24" fmla="*/ 1086 w 3317"/>
              <a:gd name="T25" fmla="*/ 405 h 493"/>
              <a:gd name="T26" fmla="*/ 1046 w 3317"/>
              <a:gd name="T27" fmla="*/ 397 h 493"/>
              <a:gd name="T28" fmla="*/ 1015 w 3317"/>
              <a:gd name="T29" fmla="*/ 376 h 493"/>
              <a:gd name="T30" fmla="*/ 995 w 3317"/>
              <a:gd name="T31" fmla="*/ 345 h 493"/>
              <a:gd name="T32" fmla="*/ 988 w 3317"/>
              <a:gd name="T33" fmla="*/ 305 h 493"/>
              <a:gd name="T34" fmla="*/ 995 w 3317"/>
              <a:gd name="T35" fmla="*/ 266 h 493"/>
              <a:gd name="T36" fmla="*/ 1015 w 3317"/>
              <a:gd name="T37" fmla="*/ 233 h 493"/>
              <a:gd name="T38" fmla="*/ 1046 w 3317"/>
              <a:gd name="T39" fmla="*/ 212 h 493"/>
              <a:gd name="T40" fmla="*/ 1086 w 3317"/>
              <a:gd name="T41" fmla="*/ 204 h 493"/>
              <a:gd name="T42" fmla="*/ 1246 w 3317"/>
              <a:gd name="T43" fmla="*/ 204 h 493"/>
              <a:gd name="T44" fmla="*/ 1224 w 3317"/>
              <a:gd name="T45" fmla="*/ 171 h 493"/>
              <a:gd name="T46" fmla="*/ 1163 w 3317"/>
              <a:gd name="T47" fmla="*/ 131 h 493"/>
              <a:gd name="T48" fmla="*/ 1086 w 3317"/>
              <a:gd name="T49" fmla="*/ 117 h 4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7" h="493">
                <a:moveTo>
                  <a:pt x="1086" y="117"/>
                </a:moveTo>
                <a:lnTo>
                  <a:pt x="1010" y="131"/>
                </a:lnTo>
                <a:lnTo>
                  <a:pt x="950" y="171"/>
                </a:lnTo>
                <a:lnTo>
                  <a:pt x="910" y="230"/>
                </a:lnTo>
                <a:lnTo>
                  <a:pt x="896" y="305"/>
                </a:lnTo>
                <a:lnTo>
                  <a:pt x="910" y="380"/>
                </a:lnTo>
                <a:lnTo>
                  <a:pt x="950" y="439"/>
                </a:lnTo>
                <a:lnTo>
                  <a:pt x="1010" y="478"/>
                </a:lnTo>
                <a:lnTo>
                  <a:pt x="1086" y="492"/>
                </a:lnTo>
                <a:lnTo>
                  <a:pt x="1163" y="478"/>
                </a:lnTo>
                <a:lnTo>
                  <a:pt x="1224" y="439"/>
                </a:lnTo>
                <a:lnTo>
                  <a:pt x="1247" y="405"/>
                </a:lnTo>
                <a:lnTo>
                  <a:pt x="1086" y="405"/>
                </a:lnTo>
                <a:lnTo>
                  <a:pt x="1046" y="397"/>
                </a:lnTo>
                <a:lnTo>
                  <a:pt x="1015" y="376"/>
                </a:lnTo>
                <a:lnTo>
                  <a:pt x="995" y="345"/>
                </a:lnTo>
                <a:lnTo>
                  <a:pt x="988" y="305"/>
                </a:lnTo>
                <a:lnTo>
                  <a:pt x="995" y="266"/>
                </a:lnTo>
                <a:lnTo>
                  <a:pt x="1015" y="233"/>
                </a:lnTo>
                <a:lnTo>
                  <a:pt x="1046" y="212"/>
                </a:lnTo>
                <a:lnTo>
                  <a:pt x="1086" y="204"/>
                </a:lnTo>
                <a:lnTo>
                  <a:pt x="1246" y="204"/>
                </a:lnTo>
                <a:lnTo>
                  <a:pt x="1224" y="171"/>
                </a:lnTo>
                <a:lnTo>
                  <a:pt x="1163" y="131"/>
                </a:lnTo>
                <a:lnTo>
                  <a:pt x="1086"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a:extLst>
              <a:ext uri="{FF2B5EF4-FFF2-40B4-BE49-F238E27FC236}">
                <a16:creationId xmlns:a16="http://schemas.microsoft.com/office/drawing/2014/main" id="{863DFBEE-5797-CF4D-B0F9-8B30A058AE23}"/>
              </a:ext>
            </a:extLst>
          </p:cNvPr>
          <p:cNvSpPr>
            <a:spLocks/>
          </p:cNvSpPr>
          <p:nvPr/>
        </p:nvSpPr>
        <p:spPr bwMode="auto">
          <a:xfrm>
            <a:off x="14741525" y="15120938"/>
            <a:ext cx="5265738" cy="782637"/>
          </a:xfrm>
          <a:custGeom>
            <a:avLst/>
            <a:gdLst>
              <a:gd name="T0" fmla="*/ 1246 w 3317"/>
              <a:gd name="T1" fmla="*/ 204 h 493"/>
              <a:gd name="T2" fmla="*/ 1086 w 3317"/>
              <a:gd name="T3" fmla="*/ 204 h 493"/>
              <a:gd name="T4" fmla="*/ 1127 w 3317"/>
              <a:gd name="T5" fmla="*/ 212 h 493"/>
              <a:gd name="T6" fmla="*/ 1159 w 3317"/>
              <a:gd name="T7" fmla="*/ 233 h 493"/>
              <a:gd name="T8" fmla="*/ 1179 w 3317"/>
              <a:gd name="T9" fmla="*/ 266 h 493"/>
              <a:gd name="T10" fmla="*/ 1186 w 3317"/>
              <a:gd name="T11" fmla="*/ 305 h 493"/>
              <a:gd name="T12" fmla="*/ 1179 w 3317"/>
              <a:gd name="T13" fmla="*/ 345 h 493"/>
              <a:gd name="T14" fmla="*/ 1159 w 3317"/>
              <a:gd name="T15" fmla="*/ 376 h 493"/>
              <a:gd name="T16" fmla="*/ 1127 w 3317"/>
              <a:gd name="T17" fmla="*/ 397 h 493"/>
              <a:gd name="T18" fmla="*/ 1086 w 3317"/>
              <a:gd name="T19" fmla="*/ 405 h 493"/>
              <a:gd name="T20" fmla="*/ 1247 w 3317"/>
              <a:gd name="T21" fmla="*/ 405 h 493"/>
              <a:gd name="T22" fmla="*/ 1264 w 3317"/>
              <a:gd name="T23" fmla="*/ 380 h 493"/>
              <a:gd name="T24" fmla="*/ 1278 w 3317"/>
              <a:gd name="T25" fmla="*/ 305 h 493"/>
              <a:gd name="T26" fmla="*/ 1264 w 3317"/>
              <a:gd name="T27" fmla="*/ 230 h 493"/>
              <a:gd name="T28" fmla="*/ 1246 w 3317"/>
              <a:gd name="T29" fmla="*/ 204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1246" y="204"/>
                </a:moveTo>
                <a:lnTo>
                  <a:pt x="1086" y="204"/>
                </a:lnTo>
                <a:lnTo>
                  <a:pt x="1127" y="212"/>
                </a:lnTo>
                <a:lnTo>
                  <a:pt x="1159" y="233"/>
                </a:lnTo>
                <a:lnTo>
                  <a:pt x="1179" y="266"/>
                </a:lnTo>
                <a:lnTo>
                  <a:pt x="1186" y="305"/>
                </a:lnTo>
                <a:lnTo>
                  <a:pt x="1179" y="345"/>
                </a:lnTo>
                <a:lnTo>
                  <a:pt x="1159" y="376"/>
                </a:lnTo>
                <a:lnTo>
                  <a:pt x="1127" y="397"/>
                </a:lnTo>
                <a:lnTo>
                  <a:pt x="1086" y="405"/>
                </a:lnTo>
                <a:lnTo>
                  <a:pt x="1247" y="405"/>
                </a:lnTo>
                <a:lnTo>
                  <a:pt x="1264" y="380"/>
                </a:lnTo>
                <a:lnTo>
                  <a:pt x="1278" y="305"/>
                </a:lnTo>
                <a:lnTo>
                  <a:pt x="1264" y="230"/>
                </a:lnTo>
                <a:lnTo>
                  <a:pt x="1246"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a:extLst>
              <a:ext uri="{FF2B5EF4-FFF2-40B4-BE49-F238E27FC236}">
                <a16:creationId xmlns:a16="http://schemas.microsoft.com/office/drawing/2014/main" id="{BCBB2C5F-9A7B-CC42-8D40-361EB7D916C6}"/>
              </a:ext>
            </a:extLst>
          </p:cNvPr>
          <p:cNvSpPr>
            <a:spLocks/>
          </p:cNvSpPr>
          <p:nvPr/>
        </p:nvSpPr>
        <p:spPr bwMode="auto">
          <a:xfrm>
            <a:off x="14741525" y="15903575"/>
            <a:ext cx="5265738" cy="782638"/>
          </a:xfrm>
          <a:custGeom>
            <a:avLst/>
            <a:gdLst>
              <a:gd name="T0" fmla="*/ 1460 w 3317"/>
              <a:gd name="T1" fmla="*/ 0 h 493"/>
              <a:gd name="T2" fmla="*/ 1365 w 3317"/>
              <a:gd name="T3" fmla="*/ 0 h 493"/>
              <a:gd name="T4" fmla="*/ 1365 w 3317"/>
              <a:gd name="T5" fmla="*/ 482 h 493"/>
              <a:gd name="T6" fmla="*/ 1460 w 3317"/>
              <a:gd name="T7" fmla="*/ 482 h 493"/>
              <a:gd name="T8" fmla="*/ 1460 w 3317"/>
              <a:gd name="T9" fmla="*/ 344 h 493"/>
              <a:gd name="T10" fmla="*/ 1479 w 3317"/>
              <a:gd name="T11" fmla="*/ 343 h 493"/>
              <a:gd name="T12" fmla="*/ 1497 w 3317"/>
              <a:gd name="T13" fmla="*/ 342 h 493"/>
              <a:gd name="T14" fmla="*/ 1515 w 3317"/>
              <a:gd name="T15" fmla="*/ 340 h 493"/>
              <a:gd name="T16" fmla="*/ 1532 w 3317"/>
              <a:gd name="T17" fmla="*/ 337 h 493"/>
              <a:gd name="T18" fmla="*/ 1636 w 3317"/>
              <a:gd name="T19" fmla="*/ 337 h 493"/>
              <a:gd name="T20" fmla="*/ 1615 w 3317"/>
              <a:gd name="T21" fmla="*/ 305 h 493"/>
              <a:gd name="T22" fmla="*/ 1651 w 3317"/>
              <a:gd name="T23" fmla="*/ 275 h 493"/>
              <a:gd name="T24" fmla="*/ 1662 w 3317"/>
              <a:gd name="T25" fmla="*/ 259 h 493"/>
              <a:gd name="T26" fmla="*/ 1460 w 3317"/>
              <a:gd name="T27" fmla="*/ 259 h 493"/>
              <a:gd name="T28" fmla="*/ 1460 w 3317"/>
              <a:gd name="T29" fmla="*/ 0 h 4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17" h="493">
                <a:moveTo>
                  <a:pt x="1460" y="0"/>
                </a:moveTo>
                <a:lnTo>
                  <a:pt x="1365" y="0"/>
                </a:lnTo>
                <a:lnTo>
                  <a:pt x="1365" y="482"/>
                </a:lnTo>
                <a:lnTo>
                  <a:pt x="1460" y="482"/>
                </a:lnTo>
                <a:lnTo>
                  <a:pt x="1460" y="344"/>
                </a:lnTo>
                <a:lnTo>
                  <a:pt x="1479" y="343"/>
                </a:lnTo>
                <a:lnTo>
                  <a:pt x="1497" y="342"/>
                </a:lnTo>
                <a:lnTo>
                  <a:pt x="1515" y="340"/>
                </a:lnTo>
                <a:lnTo>
                  <a:pt x="1532" y="337"/>
                </a:lnTo>
                <a:lnTo>
                  <a:pt x="1636" y="337"/>
                </a:lnTo>
                <a:lnTo>
                  <a:pt x="1615" y="305"/>
                </a:lnTo>
                <a:lnTo>
                  <a:pt x="1651" y="275"/>
                </a:lnTo>
                <a:lnTo>
                  <a:pt x="1662" y="259"/>
                </a:lnTo>
                <a:lnTo>
                  <a:pt x="1460" y="259"/>
                </a:lnTo>
                <a:lnTo>
                  <a:pt x="14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a:extLst>
              <a:ext uri="{FF2B5EF4-FFF2-40B4-BE49-F238E27FC236}">
                <a16:creationId xmlns:a16="http://schemas.microsoft.com/office/drawing/2014/main" id="{5B8EC157-74B0-B44E-BB65-4ECA38F630C7}"/>
              </a:ext>
            </a:extLst>
          </p:cNvPr>
          <p:cNvSpPr>
            <a:spLocks/>
          </p:cNvSpPr>
          <p:nvPr/>
        </p:nvSpPr>
        <p:spPr bwMode="auto">
          <a:xfrm>
            <a:off x="14741525" y="16686213"/>
            <a:ext cx="5265738" cy="782637"/>
          </a:xfrm>
          <a:custGeom>
            <a:avLst/>
            <a:gdLst>
              <a:gd name="T0" fmla="*/ 1636 w 3317"/>
              <a:gd name="T1" fmla="*/ 337 h 493"/>
              <a:gd name="T2" fmla="*/ 1532 w 3317"/>
              <a:gd name="T3" fmla="*/ 337 h 493"/>
              <a:gd name="T4" fmla="*/ 1619 w 3317"/>
              <a:gd name="T5" fmla="*/ 482 h 493"/>
              <a:gd name="T6" fmla="*/ 1721 w 3317"/>
              <a:gd name="T7" fmla="*/ 482 h 493"/>
              <a:gd name="T8" fmla="*/ 1721 w 3317"/>
              <a:gd name="T9" fmla="*/ 467 h 493"/>
              <a:gd name="T10" fmla="*/ 1636 w 3317"/>
              <a:gd name="T11" fmla="*/ 337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7" h="493">
                <a:moveTo>
                  <a:pt x="1636" y="337"/>
                </a:moveTo>
                <a:lnTo>
                  <a:pt x="1532" y="337"/>
                </a:lnTo>
                <a:lnTo>
                  <a:pt x="1619" y="482"/>
                </a:lnTo>
                <a:lnTo>
                  <a:pt x="1721" y="482"/>
                </a:lnTo>
                <a:lnTo>
                  <a:pt x="1721" y="467"/>
                </a:lnTo>
                <a:lnTo>
                  <a:pt x="1636" y="3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a:extLst>
              <a:ext uri="{FF2B5EF4-FFF2-40B4-BE49-F238E27FC236}">
                <a16:creationId xmlns:a16="http://schemas.microsoft.com/office/drawing/2014/main" id="{6B4E408D-3A48-9449-8981-BF4F77AE253C}"/>
              </a:ext>
            </a:extLst>
          </p:cNvPr>
          <p:cNvSpPr>
            <a:spLocks/>
          </p:cNvSpPr>
          <p:nvPr/>
        </p:nvSpPr>
        <p:spPr bwMode="auto">
          <a:xfrm>
            <a:off x="14741525" y="17468850"/>
            <a:ext cx="5265738" cy="782638"/>
          </a:xfrm>
          <a:custGeom>
            <a:avLst/>
            <a:gdLst>
              <a:gd name="T0" fmla="*/ 1712 w 3317"/>
              <a:gd name="T1" fmla="*/ 127 h 493"/>
              <a:gd name="T2" fmla="*/ 1617 w 3317"/>
              <a:gd name="T3" fmla="*/ 127 h 493"/>
              <a:gd name="T4" fmla="*/ 1594 w 3317"/>
              <a:gd name="T5" fmla="*/ 196 h 493"/>
              <a:gd name="T6" fmla="*/ 1560 w 3317"/>
              <a:gd name="T7" fmla="*/ 236 h 493"/>
              <a:gd name="T8" fmla="*/ 1515 w 3317"/>
              <a:gd name="T9" fmla="*/ 255 h 493"/>
              <a:gd name="T10" fmla="*/ 1460 w 3317"/>
              <a:gd name="T11" fmla="*/ 259 h 493"/>
              <a:gd name="T12" fmla="*/ 1662 w 3317"/>
              <a:gd name="T13" fmla="*/ 259 h 493"/>
              <a:gd name="T14" fmla="*/ 1678 w 3317"/>
              <a:gd name="T15" fmla="*/ 235 h 493"/>
              <a:gd name="T16" fmla="*/ 1699 w 3317"/>
              <a:gd name="T17" fmla="*/ 186 h 493"/>
              <a:gd name="T18" fmla="*/ 1712 w 3317"/>
              <a:gd name="T19" fmla="*/ 127 h 4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17" h="493">
                <a:moveTo>
                  <a:pt x="1712" y="127"/>
                </a:moveTo>
                <a:lnTo>
                  <a:pt x="1617" y="127"/>
                </a:lnTo>
                <a:lnTo>
                  <a:pt x="1594" y="196"/>
                </a:lnTo>
                <a:lnTo>
                  <a:pt x="1560" y="236"/>
                </a:lnTo>
                <a:lnTo>
                  <a:pt x="1515" y="255"/>
                </a:lnTo>
                <a:lnTo>
                  <a:pt x="1460" y="259"/>
                </a:lnTo>
                <a:lnTo>
                  <a:pt x="1662" y="259"/>
                </a:lnTo>
                <a:lnTo>
                  <a:pt x="1678" y="235"/>
                </a:lnTo>
                <a:lnTo>
                  <a:pt x="1699" y="186"/>
                </a:lnTo>
                <a:lnTo>
                  <a:pt x="1712"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a:extLst>
              <a:ext uri="{FF2B5EF4-FFF2-40B4-BE49-F238E27FC236}">
                <a16:creationId xmlns:a16="http://schemas.microsoft.com/office/drawing/2014/main" id="{E54CC640-4DE7-5048-80CD-3A60DA678AE4}"/>
              </a:ext>
            </a:extLst>
          </p:cNvPr>
          <p:cNvSpPr>
            <a:spLocks/>
          </p:cNvSpPr>
          <p:nvPr/>
        </p:nvSpPr>
        <p:spPr bwMode="auto">
          <a:xfrm>
            <a:off x="14741525" y="18251488"/>
            <a:ext cx="5265738" cy="782637"/>
          </a:xfrm>
          <a:custGeom>
            <a:avLst/>
            <a:gdLst>
              <a:gd name="T0" fmla="*/ 1894 w 3317"/>
              <a:gd name="T1" fmla="*/ 0 h 493"/>
              <a:gd name="T2" fmla="*/ 1799 w 3317"/>
              <a:gd name="T3" fmla="*/ 0 h 493"/>
              <a:gd name="T4" fmla="*/ 1799 w 3317"/>
              <a:gd name="T5" fmla="*/ 393 h 493"/>
              <a:gd name="T6" fmla="*/ 1805 w 3317"/>
              <a:gd name="T7" fmla="*/ 438 h 493"/>
              <a:gd name="T8" fmla="*/ 1822 w 3317"/>
              <a:gd name="T9" fmla="*/ 467 h 493"/>
              <a:gd name="T10" fmla="*/ 1850 w 3317"/>
              <a:gd name="T11" fmla="*/ 484 h 493"/>
              <a:gd name="T12" fmla="*/ 1886 w 3317"/>
              <a:gd name="T13" fmla="*/ 489 h 493"/>
              <a:gd name="T14" fmla="*/ 1910 w 3317"/>
              <a:gd name="T15" fmla="*/ 488 h 493"/>
              <a:gd name="T16" fmla="*/ 1932 w 3317"/>
              <a:gd name="T17" fmla="*/ 484 h 493"/>
              <a:gd name="T18" fmla="*/ 1951 w 3317"/>
              <a:gd name="T19" fmla="*/ 479 h 493"/>
              <a:gd name="T20" fmla="*/ 1966 w 3317"/>
              <a:gd name="T21" fmla="*/ 473 h 493"/>
              <a:gd name="T22" fmla="*/ 1962 w 3317"/>
              <a:gd name="T23" fmla="*/ 409 h 493"/>
              <a:gd name="T24" fmla="*/ 1923 w 3317"/>
              <a:gd name="T25" fmla="*/ 409 h 493"/>
              <a:gd name="T26" fmla="*/ 1910 w 3317"/>
              <a:gd name="T27" fmla="*/ 406 h 493"/>
              <a:gd name="T28" fmla="*/ 1901 w 3317"/>
              <a:gd name="T29" fmla="*/ 399 h 493"/>
              <a:gd name="T30" fmla="*/ 1896 w 3317"/>
              <a:gd name="T31" fmla="*/ 386 h 493"/>
              <a:gd name="T32" fmla="*/ 1894 w 3317"/>
              <a:gd name="T33" fmla="*/ 370 h 493"/>
              <a:gd name="T34" fmla="*/ 1894 w 3317"/>
              <a:gd name="T35" fmla="*/ 0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17" h="493">
                <a:moveTo>
                  <a:pt x="1894" y="0"/>
                </a:moveTo>
                <a:lnTo>
                  <a:pt x="1799" y="0"/>
                </a:lnTo>
                <a:lnTo>
                  <a:pt x="1799" y="393"/>
                </a:lnTo>
                <a:lnTo>
                  <a:pt x="1805" y="438"/>
                </a:lnTo>
                <a:lnTo>
                  <a:pt x="1822" y="467"/>
                </a:lnTo>
                <a:lnTo>
                  <a:pt x="1850" y="484"/>
                </a:lnTo>
                <a:lnTo>
                  <a:pt x="1886" y="489"/>
                </a:lnTo>
                <a:lnTo>
                  <a:pt x="1910" y="488"/>
                </a:lnTo>
                <a:lnTo>
                  <a:pt x="1932" y="484"/>
                </a:lnTo>
                <a:lnTo>
                  <a:pt x="1951" y="479"/>
                </a:lnTo>
                <a:lnTo>
                  <a:pt x="1966" y="473"/>
                </a:lnTo>
                <a:lnTo>
                  <a:pt x="1962" y="409"/>
                </a:lnTo>
                <a:lnTo>
                  <a:pt x="1923" y="409"/>
                </a:lnTo>
                <a:lnTo>
                  <a:pt x="1910" y="406"/>
                </a:lnTo>
                <a:lnTo>
                  <a:pt x="1901" y="399"/>
                </a:lnTo>
                <a:lnTo>
                  <a:pt x="1896" y="386"/>
                </a:lnTo>
                <a:lnTo>
                  <a:pt x="1894" y="370"/>
                </a:lnTo>
                <a:lnTo>
                  <a:pt x="18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a:extLst>
              <a:ext uri="{FF2B5EF4-FFF2-40B4-BE49-F238E27FC236}">
                <a16:creationId xmlns:a16="http://schemas.microsoft.com/office/drawing/2014/main" id="{F20C2591-DEC2-474C-9C51-22E2BF1FC839}"/>
              </a:ext>
            </a:extLst>
          </p:cNvPr>
          <p:cNvSpPr>
            <a:spLocks/>
          </p:cNvSpPr>
          <p:nvPr/>
        </p:nvSpPr>
        <p:spPr bwMode="auto">
          <a:xfrm>
            <a:off x="14741525" y="19034125"/>
            <a:ext cx="5265738" cy="782638"/>
          </a:xfrm>
          <a:custGeom>
            <a:avLst/>
            <a:gdLst>
              <a:gd name="T0" fmla="*/ 1961 w 3317"/>
              <a:gd name="T1" fmla="*/ 398 h 493"/>
              <a:gd name="T2" fmla="*/ 1949 w 3317"/>
              <a:gd name="T3" fmla="*/ 404 h 493"/>
              <a:gd name="T4" fmla="*/ 1937 w 3317"/>
              <a:gd name="T5" fmla="*/ 409 h 493"/>
              <a:gd name="T6" fmla="*/ 1962 w 3317"/>
              <a:gd name="T7" fmla="*/ 409 h 493"/>
              <a:gd name="T8" fmla="*/ 1961 w 3317"/>
              <a:gd name="T9" fmla="*/ 398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7" h="493">
                <a:moveTo>
                  <a:pt x="1961" y="398"/>
                </a:moveTo>
                <a:lnTo>
                  <a:pt x="1949" y="404"/>
                </a:lnTo>
                <a:lnTo>
                  <a:pt x="1937" y="409"/>
                </a:lnTo>
                <a:lnTo>
                  <a:pt x="1962" y="409"/>
                </a:lnTo>
                <a:lnTo>
                  <a:pt x="1961" y="3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a:extLst>
              <a:ext uri="{FF2B5EF4-FFF2-40B4-BE49-F238E27FC236}">
                <a16:creationId xmlns:a16="http://schemas.microsoft.com/office/drawing/2014/main" id="{C04E1E52-227C-C146-9531-F04D84CE606C}"/>
              </a:ext>
            </a:extLst>
          </p:cNvPr>
          <p:cNvSpPr>
            <a:spLocks/>
          </p:cNvSpPr>
          <p:nvPr/>
        </p:nvSpPr>
        <p:spPr bwMode="auto">
          <a:xfrm>
            <a:off x="14741525" y="19816763"/>
            <a:ext cx="5265738" cy="782637"/>
          </a:xfrm>
          <a:custGeom>
            <a:avLst/>
            <a:gdLst>
              <a:gd name="T0" fmla="*/ 2201 w 3317"/>
              <a:gd name="T1" fmla="*/ 117 h 493"/>
              <a:gd name="T2" fmla="*/ 2123 w 3317"/>
              <a:gd name="T3" fmla="*/ 132 h 493"/>
              <a:gd name="T4" fmla="*/ 2064 w 3317"/>
              <a:gd name="T5" fmla="*/ 172 h 493"/>
              <a:gd name="T6" fmla="*/ 2026 w 3317"/>
              <a:gd name="T7" fmla="*/ 231 h 493"/>
              <a:gd name="T8" fmla="*/ 2013 w 3317"/>
              <a:gd name="T9" fmla="*/ 305 h 493"/>
              <a:gd name="T10" fmla="*/ 2024 w 3317"/>
              <a:gd name="T11" fmla="*/ 379 h 493"/>
              <a:gd name="T12" fmla="*/ 2060 w 3317"/>
              <a:gd name="T13" fmla="*/ 438 h 493"/>
              <a:gd name="T14" fmla="*/ 2120 w 3317"/>
              <a:gd name="T15" fmla="*/ 477 h 493"/>
              <a:gd name="T16" fmla="*/ 2207 w 3317"/>
              <a:gd name="T17" fmla="*/ 492 h 493"/>
              <a:gd name="T18" fmla="*/ 2250 w 3317"/>
              <a:gd name="T19" fmla="*/ 488 h 493"/>
              <a:gd name="T20" fmla="*/ 2290 w 3317"/>
              <a:gd name="T21" fmla="*/ 479 h 493"/>
              <a:gd name="T22" fmla="*/ 2326 w 3317"/>
              <a:gd name="T23" fmla="*/ 464 h 493"/>
              <a:gd name="T24" fmla="*/ 2356 w 3317"/>
              <a:gd name="T25" fmla="*/ 444 h 493"/>
              <a:gd name="T26" fmla="*/ 2340 w 3317"/>
              <a:gd name="T27" fmla="*/ 412 h 493"/>
              <a:gd name="T28" fmla="*/ 2209 w 3317"/>
              <a:gd name="T29" fmla="*/ 412 h 493"/>
              <a:gd name="T30" fmla="*/ 2171 w 3317"/>
              <a:gd name="T31" fmla="*/ 407 h 493"/>
              <a:gd name="T32" fmla="*/ 2142 w 3317"/>
              <a:gd name="T33" fmla="*/ 392 h 493"/>
              <a:gd name="T34" fmla="*/ 2122 w 3317"/>
              <a:gd name="T35" fmla="*/ 368 h 493"/>
              <a:gd name="T36" fmla="*/ 2111 w 3317"/>
              <a:gd name="T37" fmla="*/ 335 h 493"/>
              <a:gd name="T38" fmla="*/ 2352 w 3317"/>
              <a:gd name="T39" fmla="*/ 335 h 493"/>
              <a:gd name="T40" fmla="*/ 2355 w 3317"/>
              <a:gd name="T41" fmla="*/ 321 h 493"/>
              <a:gd name="T42" fmla="*/ 2358 w 3317"/>
              <a:gd name="T43" fmla="*/ 303 h 493"/>
              <a:gd name="T44" fmla="*/ 2359 w 3317"/>
              <a:gd name="T45" fmla="*/ 283 h 493"/>
              <a:gd name="T46" fmla="*/ 2360 w 3317"/>
              <a:gd name="T47" fmla="*/ 265 h 493"/>
              <a:gd name="T48" fmla="*/ 2359 w 3317"/>
              <a:gd name="T49" fmla="*/ 261 h 493"/>
              <a:gd name="T50" fmla="*/ 2114 w 3317"/>
              <a:gd name="T51" fmla="*/ 261 h 493"/>
              <a:gd name="T52" fmla="*/ 2123 w 3317"/>
              <a:gd name="T53" fmla="*/ 236 h 493"/>
              <a:gd name="T54" fmla="*/ 2140 w 3317"/>
              <a:gd name="T55" fmla="*/ 216 h 493"/>
              <a:gd name="T56" fmla="*/ 2165 w 3317"/>
              <a:gd name="T57" fmla="*/ 201 h 493"/>
              <a:gd name="T58" fmla="*/ 2199 w 3317"/>
              <a:gd name="T59" fmla="*/ 196 h 493"/>
              <a:gd name="T60" fmla="*/ 2343 w 3317"/>
              <a:gd name="T61" fmla="*/ 196 h 493"/>
              <a:gd name="T62" fmla="*/ 2321 w 3317"/>
              <a:gd name="T63" fmla="*/ 160 h 493"/>
              <a:gd name="T64" fmla="*/ 2271 w 3317"/>
              <a:gd name="T65" fmla="*/ 129 h 493"/>
              <a:gd name="T66" fmla="*/ 2201 w 3317"/>
              <a:gd name="T67" fmla="*/ 117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17" h="493">
                <a:moveTo>
                  <a:pt x="2201" y="117"/>
                </a:moveTo>
                <a:lnTo>
                  <a:pt x="2123" y="132"/>
                </a:lnTo>
                <a:lnTo>
                  <a:pt x="2064" y="172"/>
                </a:lnTo>
                <a:lnTo>
                  <a:pt x="2026" y="231"/>
                </a:lnTo>
                <a:lnTo>
                  <a:pt x="2013" y="305"/>
                </a:lnTo>
                <a:lnTo>
                  <a:pt x="2024" y="379"/>
                </a:lnTo>
                <a:lnTo>
                  <a:pt x="2060" y="438"/>
                </a:lnTo>
                <a:lnTo>
                  <a:pt x="2120" y="477"/>
                </a:lnTo>
                <a:lnTo>
                  <a:pt x="2207" y="492"/>
                </a:lnTo>
                <a:lnTo>
                  <a:pt x="2250" y="488"/>
                </a:lnTo>
                <a:lnTo>
                  <a:pt x="2290" y="479"/>
                </a:lnTo>
                <a:lnTo>
                  <a:pt x="2326" y="464"/>
                </a:lnTo>
                <a:lnTo>
                  <a:pt x="2356" y="444"/>
                </a:lnTo>
                <a:lnTo>
                  <a:pt x="2340" y="412"/>
                </a:lnTo>
                <a:lnTo>
                  <a:pt x="2209" y="412"/>
                </a:lnTo>
                <a:lnTo>
                  <a:pt x="2171" y="407"/>
                </a:lnTo>
                <a:lnTo>
                  <a:pt x="2142" y="392"/>
                </a:lnTo>
                <a:lnTo>
                  <a:pt x="2122" y="368"/>
                </a:lnTo>
                <a:lnTo>
                  <a:pt x="2111" y="335"/>
                </a:lnTo>
                <a:lnTo>
                  <a:pt x="2352" y="335"/>
                </a:lnTo>
                <a:lnTo>
                  <a:pt x="2355" y="321"/>
                </a:lnTo>
                <a:lnTo>
                  <a:pt x="2358" y="303"/>
                </a:lnTo>
                <a:lnTo>
                  <a:pt x="2359" y="283"/>
                </a:lnTo>
                <a:lnTo>
                  <a:pt x="2360" y="265"/>
                </a:lnTo>
                <a:lnTo>
                  <a:pt x="2359" y="261"/>
                </a:lnTo>
                <a:lnTo>
                  <a:pt x="2114" y="261"/>
                </a:lnTo>
                <a:lnTo>
                  <a:pt x="2123" y="236"/>
                </a:lnTo>
                <a:lnTo>
                  <a:pt x="2140" y="216"/>
                </a:lnTo>
                <a:lnTo>
                  <a:pt x="2165" y="201"/>
                </a:lnTo>
                <a:lnTo>
                  <a:pt x="2199" y="196"/>
                </a:lnTo>
                <a:lnTo>
                  <a:pt x="2343" y="196"/>
                </a:lnTo>
                <a:lnTo>
                  <a:pt x="2321" y="160"/>
                </a:lnTo>
                <a:lnTo>
                  <a:pt x="2271" y="129"/>
                </a:lnTo>
                <a:lnTo>
                  <a:pt x="2201"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a:extLst>
              <a:ext uri="{FF2B5EF4-FFF2-40B4-BE49-F238E27FC236}">
                <a16:creationId xmlns:a16="http://schemas.microsoft.com/office/drawing/2014/main" id="{09B89528-5E70-334E-B8FC-D745CCA77494}"/>
              </a:ext>
            </a:extLst>
          </p:cNvPr>
          <p:cNvSpPr>
            <a:spLocks/>
          </p:cNvSpPr>
          <p:nvPr/>
        </p:nvSpPr>
        <p:spPr bwMode="auto">
          <a:xfrm>
            <a:off x="14741525" y="20599400"/>
            <a:ext cx="5265738" cy="782638"/>
          </a:xfrm>
          <a:custGeom>
            <a:avLst/>
            <a:gdLst>
              <a:gd name="T0" fmla="*/ 2320 w 3317"/>
              <a:gd name="T1" fmla="*/ 376 h 493"/>
              <a:gd name="T2" fmla="*/ 2299 w 3317"/>
              <a:gd name="T3" fmla="*/ 389 h 493"/>
              <a:gd name="T4" fmla="*/ 2273 w 3317"/>
              <a:gd name="T5" fmla="*/ 401 h 493"/>
              <a:gd name="T6" fmla="*/ 2242 w 3317"/>
              <a:gd name="T7" fmla="*/ 409 h 493"/>
              <a:gd name="T8" fmla="*/ 2209 w 3317"/>
              <a:gd name="T9" fmla="*/ 412 h 493"/>
              <a:gd name="T10" fmla="*/ 2340 w 3317"/>
              <a:gd name="T11" fmla="*/ 412 h 493"/>
              <a:gd name="T12" fmla="*/ 2320 w 3317"/>
              <a:gd name="T13" fmla="*/ 376 h 4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17" h="493">
                <a:moveTo>
                  <a:pt x="2320" y="376"/>
                </a:moveTo>
                <a:lnTo>
                  <a:pt x="2299" y="389"/>
                </a:lnTo>
                <a:lnTo>
                  <a:pt x="2273" y="401"/>
                </a:lnTo>
                <a:lnTo>
                  <a:pt x="2242" y="409"/>
                </a:lnTo>
                <a:lnTo>
                  <a:pt x="2209" y="412"/>
                </a:lnTo>
                <a:lnTo>
                  <a:pt x="2340" y="412"/>
                </a:lnTo>
                <a:lnTo>
                  <a:pt x="232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a:extLst>
              <a:ext uri="{FF2B5EF4-FFF2-40B4-BE49-F238E27FC236}">
                <a16:creationId xmlns:a16="http://schemas.microsoft.com/office/drawing/2014/main" id="{E0C6F987-FC1B-554E-AF34-8F277F3D10FC}"/>
              </a:ext>
            </a:extLst>
          </p:cNvPr>
          <p:cNvSpPr>
            <a:spLocks/>
          </p:cNvSpPr>
          <p:nvPr/>
        </p:nvSpPr>
        <p:spPr bwMode="auto">
          <a:xfrm>
            <a:off x="14741525" y="21382038"/>
            <a:ext cx="5265738" cy="782637"/>
          </a:xfrm>
          <a:custGeom>
            <a:avLst/>
            <a:gdLst>
              <a:gd name="T0" fmla="*/ 2343 w 3317"/>
              <a:gd name="T1" fmla="*/ 196 h 493"/>
              <a:gd name="T2" fmla="*/ 2199 w 3317"/>
              <a:gd name="T3" fmla="*/ 196 h 493"/>
              <a:gd name="T4" fmla="*/ 2230 w 3317"/>
              <a:gd name="T5" fmla="*/ 200 h 493"/>
              <a:gd name="T6" fmla="*/ 2252 w 3317"/>
              <a:gd name="T7" fmla="*/ 212 h 493"/>
              <a:gd name="T8" fmla="*/ 2264 w 3317"/>
              <a:gd name="T9" fmla="*/ 229 h 493"/>
              <a:gd name="T10" fmla="*/ 2269 w 3317"/>
              <a:gd name="T11" fmla="*/ 249 h 493"/>
              <a:gd name="T12" fmla="*/ 2269 w 3317"/>
              <a:gd name="T13" fmla="*/ 258 h 493"/>
              <a:gd name="T14" fmla="*/ 2268 w 3317"/>
              <a:gd name="T15" fmla="*/ 261 h 493"/>
              <a:gd name="T16" fmla="*/ 2359 w 3317"/>
              <a:gd name="T17" fmla="*/ 261 h 493"/>
              <a:gd name="T18" fmla="*/ 2350 w 3317"/>
              <a:gd name="T19" fmla="*/ 208 h 493"/>
              <a:gd name="T20" fmla="*/ 2343 w 3317"/>
              <a:gd name="T21" fmla="*/ 196 h 4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7" h="493">
                <a:moveTo>
                  <a:pt x="2343" y="196"/>
                </a:moveTo>
                <a:lnTo>
                  <a:pt x="2199" y="196"/>
                </a:lnTo>
                <a:lnTo>
                  <a:pt x="2230" y="200"/>
                </a:lnTo>
                <a:lnTo>
                  <a:pt x="2252" y="212"/>
                </a:lnTo>
                <a:lnTo>
                  <a:pt x="2264" y="229"/>
                </a:lnTo>
                <a:lnTo>
                  <a:pt x="2269" y="249"/>
                </a:lnTo>
                <a:lnTo>
                  <a:pt x="2269" y="258"/>
                </a:lnTo>
                <a:lnTo>
                  <a:pt x="2268" y="261"/>
                </a:lnTo>
                <a:lnTo>
                  <a:pt x="2359" y="261"/>
                </a:lnTo>
                <a:lnTo>
                  <a:pt x="2350" y="208"/>
                </a:lnTo>
                <a:lnTo>
                  <a:pt x="2343"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a:extLst>
              <a:ext uri="{FF2B5EF4-FFF2-40B4-BE49-F238E27FC236}">
                <a16:creationId xmlns:a16="http://schemas.microsoft.com/office/drawing/2014/main" id="{723D648C-EF3C-6E41-A8CB-3C39650E99BD}"/>
              </a:ext>
            </a:extLst>
          </p:cNvPr>
          <p:cNvSpPr>
            <a:spLocks/>
          </p:cNvSpPr>
          <p:nvPr/>
        </p:nvSpPr>
        <p:spPr bwMode="auto">
          <a:xfrm>
            <a:off x="14741525" y="22164675"/>
            <a:ext cx="5265738" cy="782638"/>
          </a:xfrm>
          <a:custGeom>
            <a:avLst/>
            <a:gdLst>
              <a:gd name="T0" fmla="*/ 2571 w 3317"/>
              <a:gd name="T1" fmla="*/ 201 h 493"/>
              <a:gd name="T2" fmla="*/ 2475 w 3317"/>
              <a:gd name="T3" fmla="*/ 201 h 493"/>
              <a:gd name="T4" fmla="*/ 2475 w 3317"/>
              <a:gd name="T5" fmla="*/ 365 h 493"/>
              <a:gd name="T6" fmla="*/ 2483 w 3317"/>
              <a:gd name="T7" fmla="*/ 419 h 493"/>
              <a:gd name="T8" fmla="*/ 2506 w 3317"/>
              <a:gd name="T9" fmla="*/ 457 h 493"/>
              <a:gd name="T10" fmla="*/ 2542 w 3317"/>
              <a:gd name="T11" fmla="*/ 481 h 493"/>
              <a:gd name="T12" fmla="*/ 2589 w 3317"/>
              <a:gd name="T13" fmla="*/ 489 h 493"/>
              <a:gd name="T14" fmla="*/ 2627 w 3317"/>
              <a:gd name="T15" fmla="*/ 487 h 493"/>
              <a:gd name="T16" fmla="*/ 2662 w 3317"/>
              <a:gd name="T17" fmla="*/ 479 h 493"/>
              <a:gd name="T18" fmla="*/ 2693 w 3317"/>
              <a:gd name="T19" fmla="*/ 468 h 493"/>
              <a:gd name="T20" fmla="*/ 2721 w 3317"/>
              <a:gd name="T21" fmla="*/ 454 h 493"/>
              <a:gd name="T22" fmla="*/ 2701 w 3317"/>
              <a:gd name="T23" fmla="*/ 406 h 493"/>
              <a:gd name="T24" fmla="*/ 2619 w 3317"/>
              <a:gd name="T25" fmla="*/ 406 h 493"/>
              <a:gd name="T26" fmla="*/ 2598 w 3317"/>
              <a:gd name="T27" fmla="*/ 403 h 493"/>
              <a:gd name="T28" fmla="*/ 2583 w 3317"/>
              <a:gd name="T29" fmla="*/ 392 h 493"/>
              <a:gd name="T30" fmla="*/ 2574 w 3317"/>
              <a:gd name="T31" fmla="*/ 373 h 493"/>
              <a:gd name="T32" fmla="*/ 2571 w 3317"/>
              <a:gd name="T33" fmla="*/ 346 h 493"/>
              <a:gd name="T34" fmla="*/ 2571 w 3317"/>
              <a:gd name="T35" fmla="*/ 201 h 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17" h="493">
                <a:moveTo>
                  <a:pt x="2571" y="201"/>
                </a:moveTo>
                <a:lnTo>
                  <a:pt x="2475" y="201"/>
                </a:lnTo>
                <a:lnTo>
                  <a:pt x="2475" y="365"/>
                </a:lnTo>
                <a:lnTo>
                  <a:pt x="2483" y="419"/>
                </a:lnTo>
                <a:lnTo>
                  <a:pt x="2506" y="457"/>
                </a:lnTo>
                <a:lnTo>
                  <a:pt x="2542" y="481"/>
                </a:lnTo>
                <a:lnTo>
                  <a:pt x="2589" y="489"/>
                </a:lnTo>
                <a:lnTo>
                  <a:pt x="2627" y="487"/>
                </a:lnTo>
                <a:lnTo>
                  <a:pt x="2662" y="479"/>
                </a:lnTo>
                <a:lnTo>
                  <a:pt x="2693" y="468"/>
                </a:lnTo>
                <a:lnTo>
                  <a:pt x="2721" y="454"/>
                </a:lnTo>
                <a:lnTo>
                  <a:pt x="2701" y="406"/>
                </a:lnTo>
                <a:lnTo>
                  <a:pt x="2619" y="406"/>
                </a:lnTo>
                <a:lnTo>
                  <a:pt x="2598" y="403"/>
                </a:lnTo>
                <a:lnTo>
                  <a:pt x="2583" y="392"/>
                </a:lnTo>
                <a:lnTo>
                  <a:pt x="2574" y="373"/>
                </a:lnTo>
                <a:lnTo>
                  <a:pt x="2571" y="346"/>
                </a:lnTo>
                <a:lnTo>
                  <a:pt x="257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a:extLst>
              <a:ext uri="{FF2B5EF4-FFF2-40B4-BE49-F238E27FC236}">
                <a16:creationId xmlns:a16="http://schemas.microsoft.com/office/drawing/2014/main" id="{D2DFB0F9-B139-994F-AB83-A87A191C5873}"/>
              </a:ext>
            </a:extLst>
          </p:cNvPr>
          <p:cNvSpPr>
            <a:spLocks/>
          </p:cNvSpPr>
          <p:nvPr/>
        </p:nvSpPr>
        <p:spPr bwMode="auto">
          <a:xfrm>
            <a:off x="14741525" y="22947313"/>
            <a:ext cx="5265738" cy="782637"/>
          </a:xfrm>
          <a:custGeom>
            <a:avLst/>
            <a:gdLst>
              <a:gd name="T0" fmla="*/ 2691 w 3317"/>
              <a:gd name="T1" fmla="*/ 380 h 493"/>
              <a:gd name="T2" fmla="*/ 2676 w 3317"/>
              <a:gd name="T3" fmla="*/ 390 h 493"/>
              <a:gd name="T4" fmla="*/ 2658 w 3317"/>
              <a:gd name="T5" fmla="*/ 398 h 493"/>
              <a:gd name="T6" fmla="*/ 2638 w 3317"/>
              <a:gd name="T7" fmla="*/ 404 h 493"/>
              <a:gd name="T8" fmla="*/ 2619 w 3317"/>
              <a:gd name="T9" fmla="*/ 406 h 493"/>
              <a:gd name="T10" fmla="*/ 2701 w 3317"/>
              <a:gd name="T11" fmla="*/ 406 h 493"/>
              <a:gd name="T12" fmla="*/ 2691 w 3317"/>
              <a:gd name="T13" fmla="*/ 380 h 4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17" h="493">
                <a:moveTo>
                  <a:pt x="2691" y="380"/>
                </a:moveTo>
                <a:lnTo>
                  <a:pt x="2676" y="390"/>
                </a:lnTo>
                <a:lnTo>
                  <a:pt x="2658" y="398"/>
                </a:lnTo>
                <a:lnTo>
                  <a:pt x="2638" y="404"/>
                </a:lnTo>
                <a:lnTo>
                  <a:pt x="2619" y="406"/>
                </a:lnTo>
                <a:lnTo>
                  <a:pt x="2701" y="406"/>
                </a:lnTo>
                <a:lnTo>
                  <a:pt x="2691"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a:extLst>
              <a:ext uri="{FF2B5EF4-FFF2-40B4-BE49-F238E27FC236}">
                <a16:creationId xmlns:a16="http://schemas.microsoft.com/office/drawing/2014/main" id="{2B8BF11E-D911-F242-B36F-4DF3D8587E99}"/>
              </a:ext>
            </a:extLst>
          </p:cNvPr>
          <p:cNvSpPr>
            <a:spLocks/>
          </p:cNvSpPr>
          <p:nvPr/>
        </p:nvSpPr>
        <p:spPr bwMode="auto">
          <a:xfrm>
            <a:off x="14741525" y="23729950"/>
            <a:ext cx="5265738" cy="782638"/>
          </a:xfrm>
          <a:custGeom>
            <a:avLst/>
            <a:gdLst>
              <a:gd name="T0" fmla="*/ 2700 w 3317"/>
              <a:gd name="T1" fmla="*/ 127 h 493"/>
              <a:gd name="T2" fmla="*/ 2412 w 3317"/>
              <a:gd name="T3" fmla="*/ 127 h 493"/>
              <a:gd name="T4" fmla="*/ 2412 w 3317"/>
              <a:gd name="T5" fmla="*/ 201 h 493"/>
              <a:gd name="T6" fmla="*/ 2700 w 3317"/>
              <a:gd name="T7" fmla="*/ 201 h 493"/>
              <a:gd name="T8" fmla="*/ 2700 w 3317"/>
              <a:gd name="T9" fmla="*/ 127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7" h="493">
                <a:moveTo>
                  <a:pt x="2700" y="127"/>
                </a:moveTo>
                <a:lnTo>
                  <a:pt x="2412" y="127"/>
                </a:lnTo>
                <a:lnTo>
                  <a:pt x="2412" y="201"/>
                </a:lnTo>
                <a:lnTo>
                  <a:pt x="2700" y="201"/>
                </a:lnTo>
                <a:lnTo>
                  <a:pt x="2700"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6">
            <a:extLst>
              <a:ext uri="{FF2B5EF4-FFF2-40B4-BE49-F238E27FC236}">
                <a16:creationId xmlns:a16="http://schemas.microsoft.com/office/drawing/2014/main" id="{90467AE9-FDDF-6E48-92FC-00EE4E356EA7}"/>
              </a:ext>
            </a:extLst>
          </p:cNvPr>
          <p:cNvSpPr>
            <a:spLocks/>
          </p:cNvSpPr>
          <p:nvPr/>
        </p:nvSpPr>
        <p:spPr bwMode="auto">
          <a:xfrm>
            <a:off x="14741525" y="24512588"/>
            <a:ext cx="5265738" cy="782637"/>
          </a:xfrm>
          <a:custGeom>
            <a:avLst/>
            <a:gdLst>
              <a:gd name="T0" fmla="*/ 2571 w 3317"/>
              <a:gd name="T1" fmla="*/ 36 h 493"/>
              <a:gd name="T2" fmla="*/ 2487 w 3317"/>
              <a:gd name="T3" fmla="*/ 36 h 493"/>
              <a:gd name="T4" fmla="*/ 2475 w 3317"/>
              <a:gd name="T5" fmla="*/ 127 h 493"/>
              <a:gd name="T6" fmla="*/ 2571 w 3317"/>
              <a:gd name="T7" fmla="*/ 127 h 493"/>
              <a:gd name="T8" fmla="*/ 2571 w 3317"/>
              <a:gd name="T9" fmla="*/ 36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7" h="493">
                <a:moveTo>
                  <a:pt x="2571" y="36"/>
                </a:moveTo>
                <a:lnTo>
                  <a:pt x="2487" y="36"/>
                </a:lnTo>
                <a:lnTo>
                  <a:pt x="2475" y="127"/>
                </a:lnTo>
                <a:lnTo>
                  <a:pt x="2571" y="127"/>
                </a:lnTo>
                <a:lnTo>
                  <a:pt x="2571"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7">
            <a:extLst>
              <a:ext uri="{FF2B5EF4-FFF2-40B4-BE49-F238E27FC236}">
                <a16:creationId xmlns:a16="http://schemas.microsoft.com/office/drawing/2014/main" id="{DBD2FA5E-9BE7-914B-BFA4-BFF6D4D7E6C9}"/>
              </a:ext>
            </a:extLst>
          </p:cNvPr>
          <p:cNvSpPr>
            <a:spLocks/>
          </p:cNvSpPr>
          <p:nvPr/>
        </p:nvSpPr>
        <p:spPr bwMode="auto">
          <a:xfrm>
            <a:off x="14741525" y="25295225"/>
            <a:ext cx="5265738" cy="782638"/>
          </a:xfrm>
          <a:custGeom>
            <a:avLst/>
            <a:gdLst>
              <a:gd name="T0" fmla="*/ 3289 w 3317"/>
              <a:gd name="T1" fmla="*/ 100 h 493"/>
              <a:gd name="T2" fmla="*/ 3129 w 3317"/>
              <a:gd name="T3" fmla="*/ 100 h 493"/>
              <a:gd name="T4" fmla="*/ 3163 w 3317"/>
              <a:gd name="T5" fmla="*/ 106 h 493"/>
              <a:gd name="T6" fmla="*/ 3188 w 3317"/>
              <a:gd name="T7" fmla="*/ 121 h 493"/>
              <a:gd name="T8" fmla="*/ 3202 w 3317"/>
              <a:gd name="T9" fmla="*/ 144 h 493"/>
              <a:gd name="T10" fmla="*/ 3207 w 3317"/>
              <a:gd name="T11" fmla="*/ 172 h 493"/>
              <a:gd name="T12" fmla="*/ 3203 w 3317"/>
              <a:gd name="T13" fmla="*/ 199 h 493"/>
              <a:gd name="T14" fmla="*/ 3192 w 3317"/>
              <a:gd name="T15" fmla="*/ 225 h 493"/>
              <a:gd name="T16" fmla="*/ 3171 w 3317"/>
              <a:gd name="T17" fmla="*/ 250 h 493"/>
              <a:gd name="T18" fmla="*/ 3140 w 3317"/>
              <a:gd name="T19" fmla="*/ 276 h 493"/>
              <a:gd name="T20" fmla="*/ 2960 w 3317"/>
              <a:gd name="T21" fmla="*/ 411 h 493"/>
              <a:gd name="T22" fmla="*/ 2960 w 3317"/>
              <a:gd name="T23" fmla="*/ 482 h 493"/>
              <a:gd name="T24" fmla="*/ 3317 w 3317"/>
              <a:gd name="T25" fmla="*/ 482 h 493"/>
              <a:gd name="T26" fmla="*/ 3317 w 3317"/>
              <a:gd name="T27" fmla="*/ 399 h 493"/>
              <a:gd name="T28" fmla="*/ 3108 w 3317"/>
              <a:gd name="T29" fmla="*/ 399 h 493"/>
              <a:gd name="T30" fmla="*/ 3213 w 3317"/>
              <a:gd name="T31" fmla="*/ 325 h 493"/>
              <a:gd name="T32" fmla="*/ 3260 w 3317"/>
              <a:gd name="T33" fmla="*/ 285 h 493"/>
              <a:gd name="T34" fmla="*/ 3287 w 3317"/>
              <a:gd name="T35" fmla="*/ 246 h 493"/>
              <a:gd name="T36" fmla="*/ 3301 w 3317"/>
              <a:gd name="T37" fmla="*/ 206 h 493"/>
              <a:gd name="T38" fmla="*/ 3304 w 3317"/>
              <a:gd name="T39" fmla="*/ 164 h 493"/>
              <a:gd name="T40" fmla="*/ 3294 w 3317"/>
              <a:gd name="T41" fmla="*/ 108 h 493"/>
              <a:gd name="T42" fmla="*/ 3289 w 3317"/>
              <a:gd name="T43" fmla="*/ 100 h 4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17" h="493">
                <a:moveTo>
                  <a:pt x="3289" y="100"/>
                </a:moveTo>
                <a:lnTo>
                  <a:pt x="3129" y="100"/>
                </a:lnTo>
                <a:lnTo>
                  <a:pt x="3163" y="106"/>
                </a:lnTo>
                <a:lnTo>
                  <a:pt x="3188" y="121"/>
                </a:lnTo>
                <a:lnTo>
                  <a:pt x="3202" y="144"/>
                </a:lnTo>
                <a:lnTo>
                  <a:pt x="3207" y="172"/>
                </a:lnTo>
                <a:lnTo>
                  <a:pt x="3203" y="199"/>
                </a:lnTo>
                <a:lnTo>
                  <a:pt x="3192" y="225"/>
                </a:lnTo>
                <a:lnTo>
                  <a:pt x="3171" y="250"/>
                </a:lnTo>
                <a:lnTo>
                  <a:pt x="3140" y="276"/>
                </a:lnTo>
                <a:lnTo>
                  <a:pt x="2960" y="411"/>
                </a:lnTo>
                <a:lnTo>
                  <a:pt x="2960" y="482"/>
                </a:lnTo>
                <a:lnTo>
                  <a:pt x="3317" y="482"/>
                </a:lnTo>
                <a:lnTo>
                  <a:pt x="3317" y="399"/>
                </a:lnTo>
                <a:lnTo>
                  <a:pt x="3108" y="399"/>
                </a:lnTo>
                <a:lnTo>
                  <a:pt x="3213" y="325"/>
                </a:lnTo>
                <a:lnTo>
                  <a:pt x="3260" y="285"/>
                </a:lnTo>
                <a:lnTo>
                  <a:pt x="3287" y="246"/>
                </a:lnTo>
                <a:lnTo>
                  <a:pt x="3301" y="206"/>
                </a:lnTo>
                <a:lnTo>
                  <a:pt x="3304" y="164"/>
                </a:lnTo>
                <a:lnTo>
                  <a:pt x="3294" y="108"/>
                </a:lnTo>
                <a:lnTo>
                  <a:pt x="3289"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8">
            <a:extLst>
              <a:ext uri="{FF2B5EF4-FFF2-40B4-BE49-F238E27FC236}">
                <a16:creationId xmlns:a16="http://schemas.microsoft.com/office/drawing/2014/main" id="{E746245E-D0EA-F44E-9F8A-15EB7501E34E}"/>
              </a:ext>
            </a:extLst>
          </p:cNvPr>
          <p:cNvSpPr>
            <a:spLocks/>
          </p:cNvSpPr>
          <p:nvPr/>
        </p:nvSpPr>
        <p:spPr bwMode="auto">
          <a:xfrm>
            <a:off x="14741525" y="26077863"/>
            <a:ext cx="5265738" cy="782637"/>
          </a:xfrm>
          <a:custGeom>
            <a:avLst/>
            <a:gdLst>
              <a:gd name="T0" fmla="*/ 3130 w 3317"/>
              <a:gd name="T1" fmla="*/ 13 h 493"/>
              <a:gd name="T2" fmla="*/ 3054 w 3317"/>
              <a:gd name="T3" fmla="*/ 25 h 493"/>
              <a:gd name="T4" fmla="*/ 2997 w 3317"/>
              <a:gd name="T5" fmla="*/ 58 h 493"/>
              <a:gd name="T6" fmla="*/ 2961 w 3317"/>
              <a:gd name="T7" fmla="*/ 110 h 493"/>
              <a:gd name="T8" fmla="*/ 2948 w 3317"/>
              <a:gd name="T9" fmla="*/ 178 h 493"/>
              <a:gd name="T10" fmla="*/ 3035 w 3317"/>
              <a:gd name="T11" fmla="*/ 195 h 493"/>
              <a:gd name="T12" fmla="*/ 3041 w 3317"/>
              <a:gd name="T13" fmla="*/ 157 h 493"/>
              <a:gd name="T14" fmla="*/ 3058 w 3317"/>
              <a:gd name="T15" fmla="*/ 127 h 493"/>
              <a:gd name="T16" fmla="*/ 3087 w 3317"/>
              <a:gd name="T17" fmla="*/ 107 h 493"/>
              <a:gd name="T18" fmla="*/ 3129 w 3317"/>
              <a:gd name="T19" fmla="*/ 100 h 493"/>
              <a:gd name="T20" fmla="*/ 3289 w 3317"/>
              <a:gd name="T21" fmla="*/ 100 h 493"/>
              <a:gd name="T22" fmla="*/ 3262 w 3317"/>
              <a:gd name="T23" fmla="*/ 60 h 493"/>
              <a:gd name="T24" fmla="*/ 3207 w 3317"/>
              <a:gd name="T25" fmla="*/ 26 h 493"/>
              <a:gd name="T26" fmla="*/ 3130 w 3317"/>
              <a:gd name="T27" fmla="*/ 13 h 4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17" h="493">
                <a:moveTo>
                  <a:pt x="3130" y="13"/>
                </a:moveTo>
                <a:lnTo>
                  <a:pt x="3054" y="25"/>
                </a:lnTo>
                <a:lnTo>
                  <a:pt x="2997" y="58"/>
                </a:lnTo>
                <a:lnTo>
                  <a:pt x="2961" y="110"/>
                </a:lnTo>
                <a:lnTo>
                  <a:pt x="2948" y="178"/>
                </a:lnTo>
                <a:lnTo>
                  <a:pt x="3035" y="195"/>
                </a:lnTo>
                <a:lnTo>
                  <a:pt x="3041" y="157"/>
                </a:lnTo>
                <a:lnTo>
                  <a:pt x="3058" y="127"/>
                </a:lnTo>
                <a:lnTo>
                  <a:pt x="3087" y="107"/>
                </a:lnTo>
                <a:lnTo>
                  <a:pt x="3129" y="100"/>
                </a:lnTo>
                <a:lnTo>
                  <a:pt x="3289" y="100"/>
                </a:lnTo>
                <a:lnTo>
                  <a:pt x="3262" y="60"/>
                </a:lnTo>
                <a:lnTo>
                  <a:pt x="3207" y="26"/>
                </a:lnTo>
                <a:lnTo>
                  <a:pt x="313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1">
            <a:extLst>
              <a:ext uri="{FF2B5EF4-FFF2-40B4-BE49-F238E27FC236}">
                <a16:creationId xmlns:a16="http://schemas.microsoft.com/office/drawing/2014/main" id="{C7A1FFEE-D8A4-B14E-8453-A87DE597D12D}"/>
              </a:ext>
            </a:extLst>
          </p:cNvPr>
          <p:cNvSpPr>
            <a:spLocks/>
          </p:cNvSpPr>
          <p:nvPr/>
        </p:nvSpPr>
        <p:spPr bwMode="auto">
          <a:xfrm>
            <a:off x="87630000" y="12649200"/>
            <a:ext cx="21917025" cy="5524500"/>
          </a:xfrm>
          <a:custGeom>
            <a:avLst/>
            <a:gdLst>
              <a:gd name="T0" fmla="*/ 134 w 2301"/>
              <a:gd name="T1" fmla="*/ 0 h 580"/>
              <a:gd name="T2" fmla="*/ 0 w 2301"/>
              <a:gd name="T3" fmla="*/ 0 h 580"/>
              <a:gd name="T4" fmla="*/ 0 w 2301"/>
              <a:gd name="T5" fmla="*/ 568 h 580"/>
              <a:gd name="T6" fmla="*/ 134 w 2301"/>
              <a:gd name="T7" fmla="*/ 568 h 580"/>
              <a:gd name="T8" fmla="*/ 134 w 2301"/>
              <a:gd name="T9" fmla="*/ 318 h 580"/>
              <a:gd name="T10" fmla="*/ 146 w 2301"/>
              <a:gd name="T11" fmla="*/ 300 h 580"/>
              <a:gd name="T12" fmla="*/ 162 w 2301"/>
              <a:gd name="T13" fmla="*/ 283 h 580"/>
              <a:gd name="T14" fmla="*/ 184 w 2301"/>
              <a:gd name="T15" fmla="*/ 271 h 580"/>
              <a:gd name="T16" fmla="*/ 210 w 2301"/>
              <a:gd name="T17" fmla="*/ 266 h 580"/>
              <a:gd name="T18" fmla="*/ 407 w 2301"/>
              <a:gd name="T19" fmla="*/ 266 h 580"/>
              <a:gd name="T20" fmla="*/ 406 w 2301"/>
              <a:gd name="T21" fmla="*/ 255 h 580"/>
              <a:gd name="T22" fmla="*/ 378 w 2301"/>
              <a:gd name="T23" fmla="*/ 196 h 580"/>
              <a:gd name="T24" fmla="*/ 376 w 2301"/>
              <a:gd name="T25" fmla="*/ 194 h 580"/>
              <a:gd name="T26" fmla="*/ 134 w 2301"/>
              <a:gd name="T27" fmla="*/ 194 h 580"/>
              <a:gd name="T28" fmla="*/ 134 w 2301"/>
              <a:gd name="T29" fmla="*/ 0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01" h="580">
                <a:moveTo>
                  <a:pt x="134" y="0"/>
                </a:moveTo>
                <a:lnTo>
                  <a:pt x="0" y="0"/>
                </a:lnTo>
                <a:lnTo>
                  <a:pt x="0" y="568"/>
                </a:lnTo>
                <a:lnTo>
                  <a:pt x="134" y="568"/>
                </a:lnTo>
                <a:lnTo>
                  <a:pt x="134" y="318"/>
                </a:lnTo>
                <a:lnTo>
                  <a:pt x="146" y="300"/>
                </a:lnTo>
                <a:lnTo>
                  <a:pt x="162" y="283"/>
                </a:lnTo>
                <a:lnTo>
                  <a:pt x="184" y="271"/>
                </a:lnTo>
                <a:lnTo>
                  <a:pt x="210" y="266"/>
                </a:lnTo>
                <a:lnTo>
                  <a:pt x="407" y="266"/>
                </a:lnTo>
                <a:lnTo>
                  <a:pt x="406" y="255"/>
                </a:lnTo>
                <a:lnTo>
                  <a:pt x="378" y="196"/>
                </a:lnTo>
                <a:lnTo>
                  <a:pt x="376" y="194"/>
                </a:lnTo>
                <a:lnTo>
                  <a:pt x="134" y="194"/>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B903BBA4-0D82-C94B-B58A-AB0800D5FD20}"/>
              </a:ext>
            </a:extLst>
          </p:cNvPr>
          <p:cNvSpPr>
            <a:spLocks/>
          </p:cNvSpPr>
          <p:nvPr/>
        </p:nvSpPr>
        <p:spPr bwMode="auto">
          <a:xfrm>
            <a:off x="87630000" y="12649200"/>
            <a:ext cx="21917025" cy="5524500"/>
          </a:xfrm>
          <a:custGeom>
            <a:avLst/>
            <a:gdLst>
              <a:gd name="T0" fmla="*/ 481 w 2301"/>
              <a:gd name="T1" fmla="*/ 452 h 580"/>
              <a:gd name="T2" fmla="*/ 470 w 2301"/>
              <a:gd name="T3" fmla="*/ 456 h 580"/>
              <a:gd name="T4" fmla="*/ 460 w 2301"/>
              <a:gd name="T5" fmla="*/ 460 h 580"/>
              <a:gd name="T6" fmla="*/ 450 w 2301"/>
              <a:gd name="T7" fmla="*/ 462 h 580"/>
              <a:gd name="T8" fmla="*/ 440 w 2301"/>
              <a:gd name="T9" fmla="*/ 463 h 580"/>
              <a:gd name="T10" fmla="*/ 482 w 2301"/>
              <a:gd name="T11" fmla="*/ 463 h 580"/>
              <a:gd name="T12" fmla="*/ 481 w 2301"/>
              <a:gd name="T13" fmla="*/ 452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1" h="580">
                <a:moveTo>
                  <a:pt x="481" y="452"/>
                </a:moveTo>
                <a:lnTo>
                  <a:pt x="470" y="456"/>
                </a:lnTo>
                <a:lnTo>
                  <a:pt x="460" y="460"/>
                </a:lnTo>
                <a:lnTo>
                  <a:pt x="450" y="462"/>
                </a:lnTo>
                <a:lnTo>
                  <a:pt x="440" y="463"/>
                </a:lnTo>
                <a:lnTo>
                  <a:pt x="482" y="463"/>
                </a:lnTo>
                <a:lnTo>
                  <a:pt x="481"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3">
            <a:extLst>
              <a:ext uri="{FF2B5EF4-FFF2-40B4-BE49-F238E27FC236}">
                <a16:creationId xmlns:a16="http://schemas.microsoft.com/office/drawing/2014/main" id="{AA765970-FBF1-4745-A043-9D5E63F3F3D8}"/>
              </a:ext>
            </a:extLst>
          </p:cNvPr>
          <p:cNvSpPr>
            <a:spLocks/>
          </p:cNvSpPr>
          <p:nvPr/>
        </p:nvSpPr>
        <p:spPr bwMode="auto">
          <a:xfrm>
            <a:off x="87630000" y="12649200"/>
            <a:ext cx="21917025" cy="5524500"/>
          </a:xfrm>
          <a:custGeom>
            <a:avLst/>
            <a:gdLst>
              <a:gd name="T0" fmla="*/ 261 w 2301"/>
              <a:gd name="T1" fmla="*/ 142 h 580"/>
              <a:gd name="T2" fmla="*/ 223 w 2301"/>
              <a:gd name="T3" fmla="*/ 146 h 580"/>
              <a:gd name="T4" fmla="*/ 189 w 2301"/>
              <a:gd name="T5" fmla="*/ 156 h 580"/>
              <a:gd name="T6" fmla="*/ 159 w 2301"/>
              <a:gd name="T7" fmla="*/ 172 h 580"/>
              <a:gd name="T8" fmla="*/ 134 w 2301"/>
              <a:gd name="T9" fmla="*/ 194 h 580"/>
              <a:gd name="T10" fmla="*/ 376 w 2301"/>
              <a:gd name="T11" fmla="*/ 194 h 580"/>
              <a:gd name="T12" fmla="*/ 331 w 2301"/>
              <a:gd name="T13" fmla="*/ 156 h 580"/>
              <a:gd name="T14" fmla="*/ 261 w 2301"/>
              <a:gd name="T15" fmla="*/ 142 h 5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1" h="580">
                <a:moveTo>
                  <a:pt x="261" y="142"/>
                </a:moveTo>
                <a:lnTo>
                  <a:pt x="223" y="146"/>
                </a:lnTo>
                <a:lnTo>
                  <a:pt x="189" y="156"/>
                </a:lnTo>
                <a:lnTo>
                  <a:pt x="159" y="172"/>
                </a:lnTo>
                <a:lnTo>
                  <a:pt x="134" y="194"/>
                </a:lnTo>
                <a:lnTo>
                  <a:pt x="376" y="194"/>
                </a:lnTo>
                <a:lnTo>
                  <a:pt x="331" y="156"/>
                </a:lnTo>
                <a:lnTo>
                  <a:pt x="261"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4">
            <a:extLst>
              <a:ext uri="{FF2B5EF4-FFF2-40B4-BE49-F238E27FC236}">
                <a16:creationId xmlns:a16="http://schemas.microsoft.com/office/drawing/2014/main" id="{E17405F0-CA44-6D4D-8116-5E8F0E462D7D}"/>
              </a:ext>
            </a:extLst>
          </p:cNvPr>
          <p:cNvSpPr>
            <a:spLocks/>
          </p:cNvSpPr>
          <p:nvPr/>
        </p:nvSpPr>
        <p:spPr bwMode="auto">
          <a:xfrm>
            <a:off x="87630000" y="12649200"/>
            <a:ext cx="21917025" cy="5524500"/>
          </a:xfrm>
          <a:custGeom>
            <a:avLst/>
            <a:gdLst>
              <a:gd name="T0" fmla="*/ 760 w 2301"/>
              <a:gd name="T1" fmla="*/ 138 h 580"/>
              <a:gd name="T2" fmla="*/ 686 w 2301"/>
              <a:gd name="T3" fmla="*/ 149 h 580"/>
              <a:gd name="T4" fmla="*/ 624 w 2301"/>
              <a:gd name="T5" fmla="*/ 179 h 580"/>
              <a:gd name="T6" fmla="*/ 577 w 2301"/>
              <a:gd name="T7" fmla="*/ 227 h 580"/>
              <a:gd name="T8" fmla="*/ 546 w 2301"/>
              <a:gd name="T9" fmla="*/ 288 h 580"/>
              <a:gd name="T10" fmla="*/ 535 w 2301"/>
              <a:gd name="T11" fmla="*/ 360 h 580"/>
              <a:gd name="T12" fmla="*/ 546 w 2301"/>
              <a:gd name="T13" fmla="*/ 431 h 580"/>
              <a:gd name="T14" fmla="*/ 577 w 2301"/>
              <a:gd name="T15" fmla="*/ 491 h 580"/>
              <a:gd name="T16" fmla="*/ 624 w 2301"/>
              <a:gd name="T17" fmla="*/ 538 h 580"/>
              <a:gd name="T18" fmla="*/ 686 w 2301"/>
              <a:gd name="T19" fmla="*/ 568 h 580"/>
              <a:gd name="T20" fmla="*/ 760 w 2301"/>
              <a:gd name="T21" fmla="*/ 579 h 580"/>
              <a:gd name="T22" fmla="*/ 833 w 2301"/>
              <a:gd name="T23" fmla="*/ 568 h 580"/>
              <a:gd name="T24" fmla="*/ 896 w 2301"/>
              <a:gd name="T25" fmla="*/ 538 h 580"/>
              <a:gd name="T26" fmla="*/ 944 w 2301"/>
              <a:gd name="T27" fmla="*/ 491 h 580"/>
              <a:gd name="T28" fmla="*/ 961 w 2301"/>
              <a:gd name="T29" fmla="*/ 457 h 580"/>
              <a:gd name="T30" fmla="*/ 760 w 2301"/>
              <a:gd name="T31" fmla="*/ 457 h 580"/>
              <a:gd name="T32" fmla="*/ 721 w 2301"/>
              <a:gd name="T33" fmla="*/ 449 h 580"/>
              <a:gd name="T34" fmla="*/ 691 w 2301"/>
              <a:gd name="T35" fmla="*/ 428 h 580"/>
              <a:gd name="T36" fmla="*/ 671 w 2301"/>
              <a:gd name="T37" fmla="*/ 397 h 580"/>
              <a:gd name="T38" fmla="*/ 664 w 2301"/>
              <a:gd name="T39" fmla="*/ 360 h 580"/>
              <a:gd name="T40" fmla="*/ 671 w 2301"/>
              <a:gd name="T41" fmla="*/ 321 h 580"/>
              <a:gd name="T42" fmla="*/ 691 w 2301"/>
              <a:gd name="T43" fmla="*/ 289 h 580"/>
              <a:gd name="T44" fmla="*/ 721 w 2301"/>
              <a:gd name="T45" fmla="*/ 268 h 580"/>
              <a:gd name="T46" fmla="*/ 760 w 2301"/>
              <a:gd name="T47" fmla="*/ 260 h 580"/>
              <a:gd name="T48" fmla="*/ 961 w 2301"/>
              <a:gd name="T49" fmla="*/ 260 h 580"/>
              <a:gd name="T50" fmla="*/ 944 w 2301"/>
              <a:gd name="T51" fmla="*/ 227 h 580"/>
              <a:gd name="T52" fmla="*/ 896 w 2301"/>
              <a:gd name="T53" fmla="*/ 179 h 580"/>
              <a:gd name="T54" fmla="*/ 833 w 2301"/>
              <a:gd name="T55" fmla="*/ 149 h 580"/>
              <a:gd name="T56" fmla="*/ 760 w 2301"/>
              <a:gd name="T57" fmla="*/ 138 h 5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01" h="580">
                <a:moveTo>
                  <a:pt x="760" y="138"/>
                </a:moveTo>
                <a:lnTo>
                  <a:pt x="686" y="149"/>
                </a:lnTo>
                <a:lnTo>
                  <a:pt x="624" y="179"/>
                </a:lnTo>
                <a:lnTo>
                  <a:pt x="577" y="227"/>
                </a:lnTo>
                <a:lnTo>
                  <a:pt x="546" y="288"/>
                </a:lnTo>
                <a:lnTo>
                  <a:pt x="535" y="360"/>
                </a:lnTo>
                <a:lnTo>
                  <a:pt x="546" y="431"/>
                </a:lnTo>
                <a:lnTo>
                  <a:pt x="577" y="491"/>
                </a:lnTo>
                <a:lnTo>
                  <a:pt x="624" y="538"/>
                </a:lnTo>
                <a:lnTo>
                  <a:pt x="686" y="568"/>
                </a:lnTo>
                <a:lnTo>
                  <a:pt x="760" y="579"/>
                </a:lnTo>
                <a:lnTo>
                  <a:pt x="833" y="568"/>
                </a:lnTo>
                <a:lnTo>
                  <a:pt x="896" y="538"/>
                </a:lnTo>
                <a:lnTo>
                  <a:pt x="944" y="491"/>
                </a:lnTo>
                <a:lnTo>
                  <a:pt x="961" y="457"/>
                </a:lnTo>
                <a:lnTo>
                  <a:pt x="760" y="457"/>
                </a:lnTo>
                <a:lnTo>
                  <a:pt x="721" y="449"/>
                </a:lnTo>
                <a:lnTo>
                  <a:pt x="691" y="428"/>
                </a:lnTo>
                <a:lnTo>
                  <a:pt x="671" y="397"/>
                </a:lnTo>
                <a:lnTo>
                  <a:pt x="664" y="360"/>
                </a:lnTo>
                <a:lnTo>
                  <a:pt x="671" y="321"/>
                </a:lnTo>
                <a:lnTo>
                  <a:pt x="691" y="289"/>
                </a:lnTo>
                <a:lnTo>
                  <a:pt x="721" y="268"/>
                </a:lnTo>
                <a:lnTo>
                  <a:pt x="760" y="260"/>
                </a:lnTo>
                <a:lnTo>
                  <a:pt x="961" y="260"/>
                </a:lnTo>
                <a:lnTo>
                  <a:pt x="944" y="227"/>
                </a:lnTo>
                <a:lnTo>
                  <a:pt x="896" y="179"/>
                </a:lnTo>
                <a:lnTo>
                  <a:pt x="833" y="149"/>
                </a:lnTo>
                <a:lnTo>
                  <a:pt x="76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5">
            <a:extLst>
              <a:ext uri="{FF2B5EF4-FFF2-40B4-BE49-F238E27FC236}">
                <a16:creationId xmlns:a16="http://schemas.microsoft.com/office/drawing/2014/main" id="{B8711529-1886-8D44-84CE-BEB01672A0A9}"/>
              </a:ext>
            </a:extLst>
          </p:cNvPr>
          <p:cNvSpPr>
            <a:spLocks/>
          </p:cNvSpPr>
          <p:nvPr/>
        </p:nvSpPr>
        <p:spPr bwMode="auto">
          <a:xfrm>
            <a:off x="87630000" y="12649200"/>
            <a:ext cx="21917025" cy="5524500"/>
          </a:xfrm>
          <a:custGeom>
            <a:avLst/>
            <a:gdLst>
              <a:gd name="T0" fmla="*/ 961 w 2301"/>
              <a:gd name="T1" fmla="*/ 260 h 580"/>
              <a:gd name="T2" fmla="*/ 760 w 2301"/>
              <a:gd name="T3" fmla="*/ 260 h 580"/>
              <a:gd name="T4" fmla="*/ 799 w 2301"/>
              <a:gd name="T5" fmla="*/ 268 h 580"/>
              <a:gd name="T6" fmla="*/ 830 w 2301"/>
              <a:gd name="T7" fmla="*/ 289 h 580"/>
              <a:gd name="T8" fmla="*/ 849 w 2301"/>
              <a:gd name="T9" fmla="*/ 321 h 580"/>
              <a:gd name="T10" fmla="*/ 856 w 2301"/>
              <a:gd name="T11" fmla="*/ 360 h 580"/>
              <a:gd name="T12" fmla="*/ 849 w 2301"/>
              <a:gd name="T13" fmla="*/ 397 h 580"/>
              <a:gd name="T14" fmla="*/ 830 w 2301"/>
              <a:gd name="T15" fmla="*/ 428 h 580"/>
              <a:gd name="T16" fmla="*/ 799 w 2301"/>
              <a:gd name="T17" fmla="*/ 449 h 580"/>
              <a:gd name="T18" fmla="*/ 760 w 2301"/>
              <a:gd name="T19" fmla="*/ 457 h 580"/>
              <a:gd name="T20" fmla="*/ 961 w 2301"/>
              <a:gd name="T21" fmla="*/ 457 h 580"/>
              <a:gd name="T22" fmla="*/ 975 w 2301"/>
              <a:gd name="T23" fmla="*/ 431 h 580"/>
              <a:gd name="T24" fmla="*/ 986 w 2301"/>
              <a:gd name="T25" fmla="*/ 360 h 580"/>
              <a:gd name="T26" fmla="*/ 975 w 2301"/>
              <a:gd name="T27" fmla="*/ 288 h 580"/>
              <a:gd name="T28" fmla="*/ 961 w 2301"/>
              <a:gd name="T29" fmla="*/ 260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01" h="580">
                <a:moveTo>
                  <a:pt x="961" y="260"/>
                </a:moveTo>
                <a:lnTo>
                  <a:pt x="760" y="260"/>
                </a:lnTo>
                <a:lnTo>
                  <a:pt x="799" y="268"/>
                </a:lnTo>
                <a:lnTo>
                  <a:pt x="830" y="289"/>
                </a:lnTo>
                <a:lnTo>
                  <a:pt x="849" y="321"/>
                </a:lnTo>
                <a:lnTo>
                  <a:pt x="856" y="360"/>
                </a:lnTo>
                <a:lnTo>
                  <a:pt x="849" y="397"/>
                </a:lnTo>
                <a:lnTo>
                  <a:pt x="830" y="428"/>
                </a:lnTo>
                <a:lnTo>
                  <a:pt x="799" y="449"/>
                </a:lnTo>
                <a:lnTo>
                  <a:pt x="760" y="457"/>
                </a:lnTo>
                <a:lnTo>
                  <a:pt x="961" y="457"/>
                </a:lnTo>
                <a:lnTo>
                  <a:pt x="975" y="431"/>
                </a:lnTo>
                <a:lnTo>
                  <a:pt x="986" y="360"/>
                </a:lnTo>
                <a:lnTo>
                  <a:pt x="975" y="288"/>
                </a:lnTo>
                <a:lnTo>
                  <a:pt x="961"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6">
            <a:extLst>
              <a:ext uri="{FF2B5EF4-FFF2-40B4-BE49-F238E27FC236}">
                <a16:creationId xmlns:a16="http://schemas.microsoft.com/office/drawing/2014/main" id="{5A88F81F-CE74-A845-90AB-B858E41BA367}"/>
              </a:ext>
            </a:extLst>
          </p:cNvPr>
          <p:cNvSpPr>
            <a:spLocks/>
          </p:cNvSpPr>
          <p:nvPr/>
        </p:nvSpPr>
        <p:spPr bwMode="auto">
          <a:xfrm>
            <a:off x="87630000" y="12649200"/>
            <a:ext cx="21917025" cy="5524500"/>
          </a:xfrm>
          <a:custGeom>
            <a:avLst/>
            <a:gdLst>
              <a:gd name="T0" fmla="*/ 1762 w 2301"/>
              <a:gd name="T1" fmla="*/ 266 h 580"/>
              <a:gd name="T2" fmla="*/ 1564 w 2301"/>
              <a:gd name="T3" fmla="*/ 266 h 580"/>
              <a:gd name="T4" fmla="*/ 1595 w 2301"/>
              <a:gd name="T5" fmla="*/ 271 h 580"/>
              <a:gd name="T6" fmla="*/ 1617 w 2301"/>
              <a:gd name="T7" fmla="*/ 287 h 580"/>
              <a:gd name="T8" fmla="*/ 1630 w 2301"/>
              <a:gd name="T9" fmla="*/ 313 h 580"/>
              <a:gd name="T10" fmla="*/ 1635 w 2301"/>
              <a:gd name="T11" fmla="*/ 348 h 580"/>
              <a:gd name="T12" fmla="*/ 1635 w 2301"/>
              <a:gd name="T13" fmla="*/ 457 h 580"/>
              <a:gd name="T14" fmla="*/ 1642 w 2301"/>
              <a:gd name="T15" fmla="*/ 512 h 580"/>
              <a:gd name="T16" fmla="*/ 1662 w 2301"/>
              <a:gd name="T17" fmla="*/ 548 h 580"/>
              <a:gd name="T18" fmla="*/ 1695 w 2301"/>
              <a:gd name="T19" fmla="*/ 569 h 580"/>
              <a:gd name="T20" fmla="*/ 1739 w 2301"/>
              <a:gd name="T21" fmla="*/ 576 h 580"/>
              <a:gd name="T22" fmla="*/ 1768 w 2301"/>
              <a:gd name="T23" fmla="*/ 574 h 580"/>
              <a:gd name="T24" fmla="*/ 1795 w 2301"/>
              <a:gd name="T25" fmla="*/ 570 h 580"/>
              <a:gd name="T26" fmla="*/ 1820 w 2301"/>
              <a:gd name="T27" fmla="*/ 564 h 580"/>
              <a:gd name="T28" fmla="*/ 1839 w 2301"/>
              <a:gd name="T29" fmla="*/ 558 h 580"/>
              <a:gd name="T30" fmla="*/ 1834 w 2301"/>
              <a:gd name="T31" fmla="*/ 463 h 580"/>
              <a:gd name="T32" fmla="*/ 1793 w 2301"/>
              <a:gd name="T33" fmla="*/ 463 h 580"/>
              <a:gd name="T34" fmla="*/ 1781 w 2301"/>
              <a:gd name="T35" fmla="*/ 460 h 580"/>
              <a:gd name="T36" fmla="*/ 1774 w 2301"/>
              <a:gd name="T37" fmla="*/ 451 h 580"/>
              <a:gd name="T38" fmla="*/ 1770 w 2301"/>
              <a:gd name="T39" fmla="*/ 439 h 580"/>
              <a:gd name="T40" fmla="*/ 1769 w 2301"/>
              <a:gd name="T41" fmla="*/ 424 h 580"/>
              <a:gd name="T42" fmla="*/ 1769 w 2301"/>
              <a:gd name="T43" fmla="*/ 327 h 580"/>
              <a:gd name="T44" fmla="*/ 1762 w 2301"/>
              <a:gd name="T45" fmla="*/ 266 h 5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1" h="580">
                <a:moveTo>
                  <a:pt x="1762" y="266"/>
                </a:moveTo>
                <a:lnTo>
                  <a:pt x="1564" y="266"/>
                </a:lnTo>
                <a:lnTo>
                  <a:pt x="1595" y="271"/>
                </a:lnTo>
                <a:lnTo>
                  <a:pt x="1617" y="287"/>
                </a:lnTo>
                <a:lnTo>
                  <a:pt x="1630" y="313"/>
                </a:lnTo>
                <a:lnTo>
                  <a:pt x="1635" y="348"/>
                </a:lnTo>
                <a:lnTo>
                  <a:pt x="1635" y="457"/>
                </a:lnTo>
                <a:lnTo>
                  <a:pt x="1642" y="512"/>
                </a:lnTo>
                <a:lnTo>
                  <a:pt x="1662" y="548"/>
                </a:lnTo>
                <a:lnTo>
                  <a:pt x="1695" y="569"/>
                </a:lnTo>
                <a:lnTo>
                  <a:pt x="1739" y="576"/>
                </a:lnTo>
                <a:lnTo>
                  <a:pt x="1768" y="574"/>
                </a:lnTo>
                <a:lnTo>
                  <a:pt x="1795" y="570"/>
                </a:lnTo>
                <a:lnTo>
                  <a:pt x="1820" y="564"/>
                </a:lnTo>
                <a:lnTo>
                  <a:pt x="1839" y="558"/>
                </a:lnTo>
                <a:lnTo>
                  <a:pt x="1834" y="463"/>
                </a:lnTo>
                <a:lnTo>
                  <a:pt x="1793" y="463"/>
                </a:lnTo>
                <a:lnTo>
                  <a:pt x="1781" y="460"/>
                </a:lnTo>
                <a:lnTo>
                  <a:pt x="1774" y="451"/>
                </a:lnTo>
                <a:lnTo>
                  <a:pt x="1770" y="439"/>
                </a:lnTo>
                <a:lnTo>
                  <a:pt x="1769" y="424"/>
                </a:lnTo>
                <a:lnTo>
                  <a:pt x="1769" y="327"/>
                </a:lnTo>
                <a:lnTo>
                  <a:pt x="1762"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7">
            <a:extLst>
              <a:ext uri="{FF2B5EF4-FFF2-40B4-BE49-F238E27FC236}">
                <a16:creationId xmlns:a16="http://schemas.microsoft.com/office/drawing/2014/main" id="{736B7CE1-5009-6A4F-8C9D-C1CB56ADED06}"/>
              </a:ext>
            </a:extLst>
          </p:cNvPr>
          <p:cNvSpPr>
            <a:spLocks/>
          </p:cNvSpPr>
          <p:nvPr/>
        </p:nvSpPr>
        <p:spPr bwMode="auto">
          <a:xfrm>
            <a:off x="87630000" y="12649200"/>
            <a:ext cx="21917025" cy="5524500"/>
          </a:xfrm>
          <a:custGeom>
            <a:avLst/>
            <a:gdLst>
              <a:gd name="T0" fmla="*/ 1216 w 2301"/>
              <a:gd name="T1" fmla="*/ 149 h 580"/>
              <a:gd name="T2" fmla="*/ 1082 w 2301"/>
              <a:gd name="T3" fmla="*/ 149 h 580"/>
              <a:gd name="T4" fmla="*/ 1082 w 2301"/>
              <a:gd name="T5" fmla="*/ 568 h 580"/>
              <a:gd name="T6" fmla="*/ 1216 w 2301"/>
              <a:gd name="T7" fmla="*/ 568 h 580"/>
              <a:gd name="T8" fmla="*/ 1216 w 2301"/>
              <a:gd name="T9" fmla="*/ 312 h 580"/>
              <a:gd name="T10" fmla="*/ 1228 w 2301"/>
              <a:gd name="T11" fmla="*/ 295 h 580"/>
              <a:gd name="T12" fmla="*/ 1243 w 2301"/>
              <a:gd name="T13" fmla="*/ 280 h 580"/>
              <a:gd name="T14" fmla="*/ 1264 w 2301"/>
              <a:gd name="T15" fmla="*/ 270 h 580"/>
              <a:gd name="T16" fmla="*/ 1290 w 2301"/>
              <a:gd name="T17" fmla="*/ 266 h 580"/>
              <a:gd name="T18" fmla="*/ 1762 w 2301"/>
              <a:gd name="T19" fmla="*/ 266 h 580"/>
              <a:gd name="T20" fmla="*/ 1761 w 2301"/>
              <a:gd name="T21" fmla="*/ 255 h 580"/>
              <a:gd name="T22" fmla="*/ 1741 w 2301"/>
              <a:gd name="T23" fmla="*/ 212 h 580"/>
              <a:gd name="T24" fmla="*/ 1473 w 2301"/>
              <a:gd name="T25" fmla="*/ 212 h 580"/>
              <a:gd name="T26" fmla="*/ 1459 w 2301"/>
              <a:gd name="T27" fmla="*/ 191 h 580"/>
              <a:gd name="T28" fmla="*/ 1216 w 2301"/>
              <a:gd name="T29" fmla="*/ 191 h 580"/>
              <a:gd name="T30" fmla="*/ 1216 w 2301"/>
              <a:gd name="T31" fmla="*/ 149 h 5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1" h="580">
                <a:moveTo>
                  <a:pt x="1216" y="149"/>
                </a:moveTo>
                <a:lnTo>
                  <a:pt x="1082" y="149"/>
                </a:lnTo>
                <a:lnTo>
                  <a:pt x="1082" y="568"/>
                </a:lnTo>
                <a:lnTo>
                  <a:pt x="1216" y="568"/>
                </a:lnTo>
                <a:lnTo>
                  <a:pt x="1216" y="312"/>
                </a:lnTo>
                <a:lnTo>
                  <a:pt x="1228" y="295"/>
                </a:lnTo>
                <a:lnTo>
                  <a:pt x="1243" y="280"/>
                </a:lnTo>
                <a:lnTo>
                  <a:pt x="1264" y="270"/>
                </a:lnTo>
                <a:lnTo>
                  <a:pt x="1290" y="266"/>
                </a:lnTo>
                <a:lnTo>
                  <a:pt x="1762" y="266"/>
                </a:lnTo>
                <a:lnTo>
                  <a:pt x="1761" y="255"/>
                </a:lnTo>
                <a:lnTo>
                  <a:pt x="1741" y="212"/>
                </a:lnTo>
                <a:lnTo>
                  <a:pt x="1473" y="212"/>
                </a:lnTo>
                <a:lnTo>
                  <a:pt x="1459" y="191"/>
                </a:lnTo>
                <a:lnTo>
                  <a:pt x="1216" y="191"/>
                </a:lnTo>
                <a:lnTo>
                  <a:pt x="1216"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8">
            <a:extLst>
              <a:ext uri="{FF2B5EF4-FFF2-40B4-BE49-F238E27FC236}">
                <a16:creationId xmlns:a16="http://schemas.microsoft.com/office/drawing/2014/main" id="{E41A036F-B63C-7443-83AB-02672C6BA7EF}"/>
              </a:ext>
            </a:extLst>
          </p:cNvPr>
          <p:cNvSpPr>
            <a:spLocks/>
          </p:cNvSpPr>
          <p:nvPr/>
        </p:nvSpPr>
        <p:spPr bwMode="auto">
          <a:xfrm>
            <a:off x="87630000" y="12649200"/>
            <a:ext cx="21917025" cy="5524500"/>
          </a:xfrm>
          <a:custGeom>
            <a:avLst/>
            <a:gdLst>
              <a:gd name="T0" fmla="*/ 1564 w 2301"/>
              <a:gd name="T1" fmla="*/ 266 h 580"/>
              <a:gd name="T2" fmla="*/ 1290 w 2301"/>
              <a:gd name="T3" fmla="*/ 266 h 580"/>
              <a:gd name="T4" fmla="*/ 1320 w 2301"/>
              <a:gd name="T5" fmla="*/ 271 h 580"/>
              <a:gd name="T6" fmla="*/ 1342 w 2301"/>
              <a:gd name="T7" fmla="*/ 287 h 580"/>
              <a:gd name="T8" fmla="*/ 1355 w 2301"/>
              <a:gd name="T9" fmla="*/ 313 h 580"/>
              <a:gd name="T10" fmla="*/ 1359 w 2301"/>
              <a:gd name="T11" fmla="*/ 348 h 580"/>
              <a:gd name="T12" fmla="*/ 1359 w 2301"/>
              <a:gd name="T13" fmla="*/ 568 h 580"/>
              <a:gd name="T14" fmla="*/ 1494 w 2301"/>
              <a:gd name="T15" fmla="*/ 568 h 580"/>
              <a:gd name="T16" fmla="*/ 1494 w 2301"/>
              <a:gd name="T17" fmla="*/ 311 h 580"/>
              <a:gd name="T18" fmla="*/ 1505 w 2301"/>
              <a:gd name="T19" fmla="*/ 294 h 580"/>
              <a:gd name="T20" fmla="*/ 1520 w 2301"/>
              <a:gd name="T21" fmla="*/ 280 h 580"/>
              <a:gd name="T22" fmla="*/ 1540 w 2301"/>
              <a:gd name="T23" fmla="*/ 270 h 580"/>
              <a:gd name="T24" fmla="*/ 1564 w 2301"/>
              <a:gd name="T25" fmla="*/ 266 h 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1" h="580">
                <a:moveTo>
                  <a:pt x="1564" y="266"/>
                </a:moveTo>
                <a:lnTo>
                  <a:pt x="1290" y="266"/>
                </a:lnTo>
                <a:lnTo>
                  <a:pt x="1320" y="271"/>
                </a:lnTo>
                <a:lnTo>
                  <a:pt x="1342" y="287"/>
                </a:lnTo>
                <a:lnTo>
                  <a:pt x="1355" y="313"/>
                </a:lnTo>
                <a:lnTo>
                  <a:pt x="1359" y="348"/>
                </a:lnTo>
                <a:lnTo>
                  <a:pt x="1359" y="568"/>
                </a:lnTo>
                <a:lnTo>
                  <a:pt x="1494" y="568"/>
                </a:lnTo>
                <a:lnTo>
                  <a:pt x="1494" y="311"/>
                </a:lnTo>
                <a:lnTo>
                  <a:pt x="1505" y="294"/>
                </a:lnTo>
                <a:lnTo>
                  <a:pt x="1520" y="280"/>
                </a:lnTo>
                <a:lnTo>
                  <a:pt x="1540" y="270"/>
                </a:lnTo>
                <a:lnTo>
                  <a:pt x="1564"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9">
            <a:extLst>
              <a:ext uri="{FF2B5EF4-FFF2-40B4-BE49-F238E27FC236}">
                <a16:creationId xmlns:a16="http://schemas.microsoft.com/office/drawing/2014/main" id="{54AD3EA0-47E3-794C-8EF3-F98C6C88DE58}"/>
              </a:ext>
            </a:extLst>
          </p:cNvPr>
          <p:cNvSpPr>
            <a:spLocks/>
          </p:cNvSpPr>
          <p:nvPr/>
        </p:nvSpPr>
        <p:spPr bwMode="auto">
          <a:xfrm>
            <a:off x="87630000" y="12649200"/>
            <a:ext cx="21917025" cy="5524500"/>
          </a:xfrm>
          <a:custGeom>
            <a:avLst/>
            <a:gdLst>
              <a:gd name="T0" fmla="*/ 1834 w 2301"/>
              <a:gd name="T1" fmla="*/ 452 h 580"/>
              <a:gd name="T2" fmla="*/ 1823 w 2301"/>
              <a:gd name="T3" fmla="*/ 456 h 580"/>
              <a:gd name="T4" fmla="*/ 1813 w 2301"/>
              <a:gd name="T5" fmla="*/ 460 h 580"/>
              <a:gd name="T6" fmla="*/ 1803 w 2301"/>
              <a:gd name="T7" fmla="*/ 462 h 580"/>
              <a:gd name="T8" fmla="*/ 1793 w 2301"/>
              <a:gd name="T9" fmla="*/ 463 h 580"/>
              <a:gd name="T10" fmla="*/ 1834 w 2301"/>
              <a:gd name="T11" fmla="*/ 463 h 580"/>
              <a:gd name="T12" fmla="*/ 1834 w 2301"/>
              <a:gd name="T13" fmla="*/ 452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1" h="580">
                <a:moveTo>
                  <a:pt x="1834" y="452"/>
                </a:moveTo>
                <a:lnTo>
                  <a:pt x="1823" y="456"/>
                </a:lnTo>
                <a:lnTo>
                  <a:pt x="1813" y="460"/>
                </a:lnTo>
                <a:lnTo>
                  <a:pt x="1803" y="462"/>
                </a:lnTo>
                <a:lnTo>
                  <a:pt x="1793" y="463"/>
                </a:lnTo>
                <a:lnTo>
                  <a:pt x="1834" y="463"/>
                </a:lnTo>
                <a:lnTo>
                  <a:pt x="1834" y="4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0">
            <a:extLst>
              <a:ext uri="{FF2B5EF4-FFF2-40B4-BE49-F238E27FC236}">
                <a16:creationId xmlns:a16="http://schemas.microsoft.com/office/drawing/2014/main" id="{281865C4-C4AB-1F46-BB3C-80EAB5B5A77E}"/>
              </a:ext>
            </a:extLst>
          </p:cNvPr>
          <p:cNvSpPr>
            <a:spLocks/>
          </p:cNvSpPr>
          <p:nvPr/>
        </p:nvSpPr>
        <p:spPr bwMode="auto">
          <a:xfrm>
            <a:off x="87630000" y="12649200"/>
            <a:ext cx="21917025" cy="5524500"/>
          </a:xfrm>
          <a:custGeom>
            <a:avLst/>
            <a:gdLst>
              <a:gd name="T0" fmla="*/ 1617 w 2301"/>
              <a:gd name="T1" fmla="*/ 142 h 580"/>
              <a:gd name="T2" fmla="*/ 1571 w 2301"/>
              <a:gd name="T3" fmla="*/ 147 h 580"/>
              <a:gd name="T4" fmla="*/ 1532 w 2301"/>
              <a:gd name="T5" fmla="*/ 162 h 580"/>
              <a:gd name="T6" fmla="*/ 1499 w 2301"/>
              <a:gd name="T7" fmla="*/ 184 h 580"/>
              <a:gd name="T8" fmla="*/ 1473 w 2301"/>
              <a:gd name="T9" fmla="*/ 212 h 580"/>
              <a:gd name="T10" fmla="*/ 1741 w 2301"/>
              <a:gd name="T11" fmla="*/ 212 h 580"/>
              <a:gd name="T12" fmla="*/ 1734 w 2301"/>
              <a:gd name="T13" fmla="*/ 196 h 580"/>
              <a:gd name="T14" fmla="*/ 1686 w 2301"/>
              <a:gd name="T15" fmla="*/ 156 h 580"/>
              <a:gd name="T16" fmla="*/ 1617 w 2301"/>
              <a:gd name="T17" fmla="*/ 142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1" h="580">
                <a:moveTo>
                  <a:pt x="1617" y="142"/>
                </a:moveTo>
                <a:lnTo>
                  <a:pt x="1571" y="147"/>
                </a:lnTo>
                <a:lnTo>
                  <a:pt x="1532" y="162"/>
                </a:lnTo>
                <a:lnTo>
                  <a:pt x="1499" y="184"/>
                </a:lnTo>
                <a:lnTo>
                  <a:pt x="1473" y="212"/>
                </a:lnTo>
                <a:lnTo>
                  <a:pt x="1741" y="212"/>
                </a:lnTo>
                <a:lnTo>
                  <a:pt x="1734" y="196"/>
                </a:lnTo>
                <a:lnTo>
                  <a:pt x="1686" y="156"/>
                </a:lnTo>
                <a:lnTo>
                  <a:pt x="1617"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1">
            <a:extLst>
              <a:ext uri="{FF2B5EF4-FFF2-40B4-BE49-F238E27FC236}">
                <a16:creationId xmlns:a16="http://schemas.microsoft.com/office/drawing/2014/main" id="{12E18122-F40E-0C42-BEA3-356E77DE806D}"/>
              </a:ext>
            </a:extLst>
          </p:cNvPr>
          <p:cNvSpPr>
            <a:spLocks/>
          </p:cNvSpPr>
          <p:nvPr/>
        </p:nvSpPr>
        <p:spPr bwMode="auto">
          <a:xfrm>
            <a:off x="87630000" y="12649200"/>
            <a:ext cx="21917025" cy="5524500"/>
          </a:xfrm>
          <a:custGeom>
            <a:avLst/>
            <a:gdLst>
              <a:gd name="T0" fmla="*/ 1343 w 2301"/>
              <a:gd name="T1" fmla="*/ 141 h 580"/>
              <a:gd name="T2" fmla="*/ 1305 w 2301"/>
              <a:gd name="T3" fmla="*/ 145 h 580"/>
              <a:gd name="T4" fmla="*/ 1271 w 2301"/>
              <a:gd name="T5" fmla="*/ 155 h 580"/>
              <a:gd name="T6" fmla="*/ 1241 w 2301"/>
              <a:gd name="T7" fmla="*/ 170 h 580"/>
              <a:gd name="T8" fmla="*/ 1216 w 2301"/>
              <a:gd name="T9" fmla="*/ 191 h 580"/>
              <a:gd name="T10" fmla="*/ 1459 w 2301"/>
              <a:gd name="T11" fmla="*/ 191 h 580"/>
              <a:gd name="T12" fmla="*/ 1453 w 2301"/>
              <a:gd name="T13" fmla="*/ 181 h 580"/>
              <a:gd name="T14" fmla="*/ 1425 w 2301"/>
              <a:gd name="T15" fmla="*/ 159 h 580"/>
              <a:gd name="T16" fmla="*/ 1388 w 2301"/>
              <a:gd name="T17" fmla="*/ 145 h 580"/>
              <a:gd name="T18" fmla="*/ 1343 w 2301"/>
              <a:gd name="T19" fmla="*/ 141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1" h="580">
                <a:moveTo>
                  <a:pt x="1343" y="141"/>
                </a:moveTo>
                <a:lnTo>
                  <a:pt x="1305" y="145"/>
                </a:lnTo>
                <a:lnTo>
                  <a:pt x="1271" y="155"/>
                </a:lnTo>
                <a:lnTo>
                  <a:pt x="1241" y="170"/>
                </a:lnTo>
                <a:lnTo>
                  <a:pt x="1216" y="191"/>
                </a:lnTo>
                <a:lnTo>
                  <a:pt x="1459" y="191"/>
                </a:lnTo>
                <a:lnTo>
                  <a:pt x="1453" y="181"/>
                </a:lnTo>
                <a:lnTo>
                  <a:pt x="1425" y="159"/>
                </a:lnTo>
                <a:lnTo>
                  <a:pt x="1388" y="145"/>
                </a:lnTo>
                <a:lnTo>
                  <a:pt x="1343"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2">
            <a:extLst>
              <a:ext uri="{FF2B5EF4-FFF2-40B4-BE49-F238E27FC236}">
                <a16:creationId xmlns:a16="http://schemas.microsoft.com/office/drawing/2014/main" id="{46B3A317-006A-4D42-A0D7-E57EB4B34BAD}"/>
              </a:ext>
            </a:extLst>
          </p:cNvPr>
          <p:cNvSpPr>
            <a:spLocks/>
          </p:cNvSpPr>
          <p:nvPr/>
        </p:nvSpPr>
        <p:spPr bwMode="auto">
          <a:xfrm>
            <a:off x="87630000" y="12649200"/>
            <a:ext cx="21917025" cy="5524500"/>
          </a:xfrm>
          <a:custGeom>
            <a:avLst/>
            <a:gdLst>
              <a:gd name="T0" fmla="*/ 2112 w 2301"/>
              <a:gd name="T1" fmla="*/ 138 h 580"/>
              <a:gd name="T2" fmla="*/ 2038 w 2301"/>
              <a:gd name="T3" fmla="*/ 149 h 580"/>
              <a:gd name="T4" fmla="*/ 1976 w 2301"/>
              <a:gd name="T5" fmla="*/ 180 h 580"/>
              <a:gd name="T6" fmla="*/ 1929 w 2301"/>
              <a:gd name="T7" fmla="*/ 227 h 580"/>
              <a:gd name="T8" fmla="*/ 1900 w 2301"/>
              <a:gd name="T9" fmla="*/ 288 h 580"/>
              <a:gd name="T10" fmla="*/ 1890 w 2301"/>
              <a:gd name="T11" fmla="*/ 360 h 580"/>
              <a:gd name="T12" fmla="*/ 1899 w 2301"/>
              <a:gd name="T13" fmla="*/ 430 h 580"/>
              <a:gd name="T14" fmla="*/ 1925 w 2301"/>
              <a:gd name="T15" fmla="*/ 490 h 580"/>
              <a:gd name="T16" fmla="*/ 1971 w 2301"/>
              <a:gd name="T17" fmla="*/ 537 h 580"/>
              <a:gd name="T18" fmla="*/ 2035 w 2301"/>
              <a:gd name="T19" fmla="*/ 568 h 580"/>
              <a:gd name="T20" fmla="*/ 2119 w 2301"/>
              <a:gd name="T21" fmla="*/ 579 h 580"/>
              <a:gd name="T22" fmla="*/ 2171 w 2301"/>
              <a:gd name="T23" fmla="*/ 575 h 580"/>
              <a:gd name="T24" fmla="*/ 2219 w 2301"/>
              <a:gd name="T25" fmla="*/ 564 h 580"/>
              <a:gd name="T26" fmla="*/ 2261 w 2301"/>
              <a:gd name="T27" fmla="*/ 546 h 580"/>
              <a:gd name="T28" fmla="*/ 2297 w 2301"/>
              <a:gd name="T29" fmla="*/ 522 h 580"/>
              <a:gd name="T30" fmla="*/ 2270 w 2301"/>
              <a:gd name="T31" fmla="*/ 472 h 580"/>
              <a:gd name="T32" fmla="*/ 2127 w 2301"/>
              <a:gd name="T33" fmla="*/ 472 h 580"/>
              <a:gd name="T34" fmla="*/ 2086 w 2301"/>
              <a:gd name="T35" fmla="*/ 467 h 580"/>
              <a:gd name="T36" fmla="*/ 2055 w 2301"/>
              <a:gd name="T37" fmla="*/ 451 h 580"/>
              <a:gd name="T38" fmla="*/ 2034 w 2301"/>
              <a:gd name="T39" fmla="*/ 425 h 580"/>
              <a:gd name="T40" fmla="*/ 2023 w 2301"/>
              <a:gd name="T41" fmla="*/ 392 h 580"/>
              <a:gd name="T42" fmla="*/ 2291 w 2301"/>
              <a:gd name="T43" fmla="*/ 392 h 580"/>
              <a:gd name="T44" fmla="*/ 2295 w 2301"/>
              <a:gd name="T45" fmla="*/ 377 h 580"/>
              <a:gd name="T46" fmla="*/ 2298 w 2301"/>
              <a:gd name="T47" fmla="*/ 356 h 580"/>
              <a:gd name="T48" fmla="*/ 2300 w 2301"/>
              <a:gd name="T49" fmla="*/ 334 h 580"/>
              <a:gd name="T50" fmla="*/ 2300 w 2301"/>
              <a:gd name="T51" fmla="*/ 312 h 580"/>
              <a:gd name="T52" fmla="*/ 2299 w 2301"/>
              <a:gd name="T53" fmla="*/ 308 h 580"/>
              <a:gd name="T54" fmla="*/ 2026 w 2301"/>
              <a:gd name="T55" fmla="*/ 308 h 580"/>
              <a:gd name="T56" fmla="*/ 2035 w 2301"/>
              <a:gd name="T57" fmla="*/ 281 h 580"/>
              <a:gd name="T58" fmla="*/ 2052 w 2301"/>
              <a:gd name="T59" fmla="*/ 260 h 580"/>
              <a:gd name="T60" fmla="*/ 2078 w 2301"/>
              <a:gd name="T61" fmla="*/ 246 h 580"/>
              <a:gd name="T62" fmla="*/ 2111 w 2301"/>
              <a:gd name="T63" fmla="*/ 240 h 580"/>
              <a:gd name="T64" fmla="*/ 2286 w 2301"/>
              <a:gd name="T65" fmla="*/ 240 h 580"/>
              <a:gd name="T66" fmla="*/ 2254 w 2301"/>
              <a:gd name="T67" fmla="*/ 189 h 580"/>
              <a:gd name="T68" fmla="*/ 2195 w 2301"/>
              <a:gd name="T69" fmla="*/ 152 h 580"/>
              <a:gd name="T70" fmla="*/ 2112 w 2301"/>
              <a:gd name="T71" fmla="*/ 138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01" h="580">
                <a:moveTo>
                  <a:pt x="2112" y="138"/>
                </a:moveTo>
                <a:lnTo>
                  <a:pt x="2038" y="149"/>
                </a:lnTo>
                <a:lnTo>
                  <a:pt x="1976" y="180"/>
                </a:lnTo>
                <a:lnTo>
                  <a:pt x="1929" y="227"/>
                </a:lnTo>
                <a:lnTo>
                  <a:pt x="1900" y="288"/>
                </a:lnTo>
                <a:lnTo>
                  <a:pt x="1890" y="360"/>
                </a:lnTo>
                <a:lnTo>
                  <a:pt x="1899" y="430"/>
                </a:lnTo>
                <a:lnTo>
                  <a:pt x="1925" y="490"/>
                </a:lnTo>
                <a:lnTo>
                  <a:pt x="1971" y="537"/>
                </a:lnTo>
                <a:lnTo>
                  <a:pt x="2035" y="568"/>
                </a:lnTo>
                <a:lnTo>
                  <a:pt x="2119" y="579"/>
                </a:lnTo>
                <a:lnTo>
                  <a:pt x="2171" y="575"/>
                </a:lnTo>
                <a:lnTo>
                  <a:pt x="2219" y="564"/>
                </a:lnTo>
                <a:lnTo>
                  <a:pt x="2261" y="546"/>
                </a:lnTo>
                <a:lnTo>
                  <a:pt x="2297" y="522"/>
                </a:lnTo>
                <a:lnTo>
                  <a:pt x="2270" y="472"/>
                </a:lnTo>
                <a:lnTo>
                  <a:pt x="2127" y="472"/>
                </a:lnTo>
                <a:lnTo>
                  <a:pt x="2086" y="467"/>
                </a:lnTo>
                <a:lnTo>
                  <a:pt x="2055" y="451"/>
                </a:lnTo>
                <a:lnTo>
                  <a:pt x="2034" y="425"/>
                </a:lnTo>
                <a:lnTo>
                  <a:pt x="2023" y="392"/>
                </a:lnTo>
                <a:lnTo>
                  <a:pt x="2291" y="392"/>
                </a:lnTo>
                <a:lnTo>
                  <a:pt x="2295" y="377"/>
                </a:lnTo>
                <a:lnTo>
                  <a:pt x="2298" y="356"/>
                </a:lnTo>
                <a:lnTo>
                  <a:pt x="2300" y="334"/>
                </a:lnTo>
                <a:lnTo>
                  <a:pt x="2300" y="312"/>
                </a:lnTo>
                <a:lnTo>
                  <a:pt x="2299" y="308"/>
                </a:lnTo>
                <a:lnTo>
                  <a:pt x="2026" y="308"/>
                </a:lnTo>
                <a:lnTo>
                  <a:pt x="2035" y="281"/>
                </a:lnTo>
                <a:lnTo>
                  <a:pt x="2052" y="260"/>
                </a:lnTo>
                <a:lnTo>
                  <a:pt x="2078" y="246"/>
                </a:lnTo>
                <a:lnTo>
                  <a:pt x="2111" y="240"/>
                </a:lnTo>
                <a:lnTo>
                  <a:pt x="2286" y="240"/>
                </a:lnTo>
                <a:lnTo>
                  <a:pt x="2254" y="189"/>
                </a:lnTo>
                <a:lnTo>
                  <a:pt x="2195" y="152"/>
                </a:lnTo>
                <a:lnTo>
                  <a:pt x="2112"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3">
            <a:extLst>
              <a:ext uri="{FF2B5EF4-FFF2-40B4-BE49-F238E27FC236}">
                <a16:creationId xmlns:a16="http://schemas.microsoft.com/office/drawing/2014/main" id="{AF724934-E013-454B-A183-C7DD458EEA84}"/>
              </a:ext>
            </a:extLst>
          </p:cNvPr>
          <p:cNvSpPr>
            <a:spLocks/>
          </p:cNvSpPr>
          <p:nvPr/>
        </p:nvSpPr>
        <p:spPr bwMode="auto">
          <a:xfrm>
            <a:off x="87630000" y="12649200"/>
            <a:ext cx="21917025" cy="5524500"/>
          </a:xfrm>
          <a:custGeom>
            <a:avLst/>
            <a:gdLst>
              <a:gd name="T0" fmla="*/ 2247 w 2301"/>
              <a:gd name="T1" fmla="*/ 432 h 580"/>
              <a:gd name="T2" fmla="*/ 2224 w 2301"/>
              <a:gd name="T3" fmla="*/ 447 h 580"/>
              <a:gd name="T4" fmla="*/ 2194 w 2301"/>
              <a:gd name="T5" fmla="*/ 460 h 580"/>
              <a:gd name="T6" fmla="*/ 2161 w 2301"/>
              <a:gd name="T7" fmla="*/ 469 h 580"/>
              <a:gd name="T8" fmla="*/ 2127 w 2301"/>
              <a:gd name="T9" fmla="*/ 472 h 580"/>
              <a:gd name="T10" fmla="*/ 2270 w 2301"/>
              <a:gd name="T11" fmla="*/ 472 h 580"/>
              <a:gd name="T12" fmla="*/ 2247 w 2301"/>
              <a:gd name="T13" fmla="*/ 432 h 5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1" h="580">
                <a:moveTo>
                  <a:pt x="2247" y="432"/>
                </a:moveTo>
                <a:lnTo>
                  <a:pt x="2224" y="447"/>
                </a:lnTo>
                <a:lnTo>
                  <a:pt x="2194" y="460"/>
                </a:lnTo>
                <a:lnTo>
                  <a:pt x="2161" y="469"/>
                </a:lnTo>
                <a:lnTo>
                  <a:pt x="2127" y="472"/>
                </a:lnTo>
                <a:lnTo>
                  <a:pt x="2270" y="472"/>
                </a:lnTo>
                <a:lnTo>
                  <a:pt x="2247"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4">
            <a:extLst>
              <a:ext uri="{FF2B5EF4-FFF2-40B4-BE49-F238E27FC236}">
                <a16:creationId xmlns:a16="http://schemas.microsoft.com/office/drawing/2014/main" id="{4A6DECDD-21A1-FA42-8DE6-E1A6B219A4B9}"/>
              </a:ext>
            </a:extLst>
          </p:cNvPr>
          <p:cNvSpPr>
            <a:spLocks/>
          </p:cNvSpPr>
          <p:nvPr/>
        </p:nvSpPr>
        <p:spPr bwMode="auto">
          <a:xfrm>
            <a:off x="87630000" y="12649200"/>
            <a:ext cx="21917025" cy="5524500"/>
          </a:xfrm>
          <a:custGeom>
            <a:avLst/>
            <a:gdLst>
              <a:gd name="T0" fmla="*/ 2286 w 2301"/>
              <a:gd name="T1" fmla="*/ 240 h 580"/>
              <a:gd name="T2" fmla="*/ 2111 w 2301"/>
              <a:gd name="T3" fmla="*/ 240 h 580"/>
              <a:gd name="T4" fmla="*/ 2144 w 2301"/>
              <a:gd name="T5" fmla="*/ 245 h 580"/>
              <a:gd name="T6" fmla="*/ 2166 w 2301"/>
              <a:gd name="T7" fmla="*/ 257 h 580"/>
              <a:gd name="T8" fmla="*/ 2179 w 2301"/>
              <a:gd name="T9" fmla="*/ 275 h 580"/>
              <a:gd name="T10" fmla="*/ 2183 w 2301"/>
              <a:gd name="T11" fmla="*/ 298 h 580"/>
              <a:gd name="T12" fmla="*/ 2183 w 2301"/>
              <a:gd name="T13" fmla="*/ 308 h 580"/>
              <a:gd name="T14" fmla="*/ 2299 w 2301"/>
              <a:gd name="T15" fmla="*/ 308 h 580"/>
              <a:gd name="T16" fmla="*/ 2289 w 2301"/>
              <a:gd name="T17" fmla="*/ 245 h 580"/>
              <a:gd name="T18" fmla="*/ 2286 w 2301"/>
              <a:gd name="T19" fmla="*/ 240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1" h="580">
                <a:moveTo>
                  <a:pt x="2286" y="240"/>
                </a:moveTo>
                <a:lnTo>
                  <a:pt x="2111" y="240"/>
                </a:lnTo>
                <a:lnTo>
                  <a:pt x="2144" y="245"/>
                </a:lnTo>
                <a:lnTo>
                  <a:pt x="2166" y="257"/>
                </a:lnTo>
                <a:lnTo>
                  <a:pt x="2179" y="275"/>
                </a:lnTo>
                <a:lnTo>
                  <a:pt x="2183" y="298"/>
                </a:lnTo>
                <a:lnTo>
                  <a:pt x="2183" y="308"/>
                </a:lnTo>
                <a:lnTo>
                  <a:pt x="2299" y="308"/>
                </a:lnTo>
                <a:lnTo>
                  <a:pt x="2289" y="245"/>
                </a:lnTo>
                <a:lnTo>
                  <a:pt x="2286"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2975B658-1DF6-994D-90C7-42862A7937F9}"/>
              </a:ext>
            </a:extLst>
          </p:cNvPr>
          <p:cNvSpPr>
            <a:spLocks/>
          </p:cNvSpPr>
          <p:nvPr/>
        </p:nvSpPr>
        <p:spPr bwMode="auto">
          <a:xfrm>
            <a:off x="14754225" y="24085550"/>
            <a:ext cx="7531100" cy="1200150"/>
          </a:xfrm>
          <a:custGeom>
            <a:avLst/>
            <a:gdLst>
              <a:gd name="T0" fmla="*/ 330 w 4744"/>
              <a:gd name="T1" fmla="*/ 400 h 756"/>
              <a:gd name="T2" fmla="*/ 163 w 4744"/>
              <a:gd name="T3" fmla="*/ 400 h 756"/>
              <a:gd name="T4" fmla="*/ 208 w 4744"/>
              <a:gd name="T5" fmla="*/ 440 h 756"/>
              <a:gd name="T6" fmla="*/ 259 w 4744"/>
              <a:gd name="T7" fmla="*/ 493 h 756"/>
              <a:gd name="T8" fmla="*/ 315 w 4744"/>
              <a:gd name="T9" fmla="*/ 547 h 756"/>
              <a:gd name="T10" fmla="*/ 379 w 4744"/>
              <a:gd name="T11" fmla="*/ 588 h 756"/>
              <a:gd name="T12" fmla="*/ 450 w 4744"/>
              <a:gd name="T13" fmla="*/ 604 h 756"/>
              <a:gd name="T14" fmla="*/ 477 w 4744"/>
              <a:gd name="T15" fmla="*/ 603 h 756"/>
              <a:gd name="T16" fmla="*/ 501 w 4744"/>
              <a:gd name="T17" fmla="*/ 598 h 756"/>
              <a:gd name="T18" fmla="*/ 523 w 4744"/>
              <a:gd name="T19" fmla="*/ 591 h 756"/>
              <a:gd name="T20" fmla="*/ 542 w 4744"/>
              <a:gd name="T21" fmla="*/ 584 h 756"/>
              <a:gd name="T22" fmla="*/ 530 w 4744"/>
              <a:gd name="T23" fmla="*/ 488 h 756"/>
              <a:gd name="T24" fmla="*/ 472 w 4744"/>
              <a:gd name="T25" fmla="*/ 488 h 756"/>
              <a:gd name="T26" fmla="*/ 434 w 4744"/>
              <a:gd name="T27" fmla="*/ 480 h 756"/>
              <a:gd name="T28" fmla="*/ 397 w 4744"/>
              <a:gd name="T29" fmla="*/ 459 h 756"/>
              <a:gd name="T30" fmla="*/ 361 w 4744"/>
              <a:gd name="T31" fmla="*/ 429 h 756"/>
              <a:gd name="T32" fmla="*/ 330 w 4744"/>
              <a:gd name="T33" fmla="*/ 400 h 7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4" h="756">
                <a:moveTo>
                  <a:pt x="330" y="400"/>
                </a:moveTo>
                <a:lnTo>
                  <a:pt x="163" y="400"/>
                </a:lnTo>
                <a:lnTo>
                  <a:pt x="208" y="440"/>
                </a:lnTo>
                <a:lnTo>
                  <a:pt x="259" y="493"/>
                </a:lnTo>
                <a:lnTo>
                  <a:pt x="315" y="547"/>
                </a:lnTo>
                <a:lnTo>
                  <a:pt x="379" y="588"/>
                </a:lnTo>
                <a:lnTo>
                  <a:pt x="450" y="604"/>
                </a:lnTo>
                <a:lnTo>
                  <a:pt x="477" y="603"/>
                </a:lnTo>
                <a:lnTo>
                  <a:pt x="501" y="598"/>
                </a:lnTo>
                <a:lnTo>
                  <a:pt x="523" y="591"/>
                </a:lnTo>
                <a:lnTo>
                  <a:pt x="542" y="584"/>
                </a:lnTo>
                <a:lnTo>
                  <a:pt x="530" y="488"/>
                </a:lnTo>
                <a:lnTo>
                  <a:pt x="472" y="488"/>
                </a:lnTo>
                <a:lnTo>
                  <a:pt x="434" y="480"/>
                </a:lnTo>
                <a:lnTo>
                  <a:pt x="397" y="459"/>
                </a:lnTo>
                <a:lnTo>
                  <a:pt x="361" y="429"/>
                </a:lnTo>
                <a:lnTo>
                  <a:pt x="330" y="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3DEDBBA-3F6C-E14E-8E21-1E463E28B2AA}"/>
              </a:ext>
            </a:extLst>
          </p:cNvPr>
          <p:cNvSpPr>
            <a:spLocks/>
          </p:cNvSpPr>
          <p:nvPr/>
        </p:nvSpPr>
        <p:spPr bwMode="auto">
          <a:xfrm>
            <a:off x="14754225" y="25285700"/>
            <a:ext cx="7531100" cy="1200150"/>
          </a:xfrm>
          <a:custGeom>
            <a:avLst/>
            <a:gdLst>
              <a:gd name="T0" fmla="*/ 258 w 4744"/>
              <a:gd name="T1" fmla="*/ 52 h 756"/>
              <a:gd name="T2" fmla="*/ 0 w 4744"/>
              <a:gd name="T3" fmla="*/ 52 h 756"/>
              <a:gd name="T4" fmla="*/ 0 w 4744"/>
              <a:gd name="T5" fmla="*/ 596 h 756"/>
              <a:gd name="T6" fmla="*/ 134 w 4744"/>
              <a:gd name="T7" fmla="*/ 596 h 756"/>
              <a:gd name="T8" fmla="*/ 134 w 4744"/>
              <a:gd name="T9" fmla="*/ 400 h 756"/>
              <a:gd name="T10" fmla="*/ 330 w 4744"/>
              <a:gd name="T11" fmla="*/ 400 h 756"/>
              <a:gd name="T12" fmla="*/ 324 w 4744"/>
              <a:gd name="T13" fmla="*/ 396 h 756"/>
              <a:gd name="T14" fmla="*/ 381 w 4744"/>
              <a:gd name="T15" fmla="*/ 375 h 756"/>
              <a:gd name="T16" fmla="*/ 426 w 4744"/>
              <a:gd name="T17" fmla="*/ 339 h 756"/>
              <a:gd name="T18" fmla="*/ 448 w 4744"/>
              <a:gd name="T19" fmla="*/ 304 h 756"/>
              <a:gd name="T20" fmla="*/ 134 w 4744"/>
              <a:gd name="T21" fmla="*/ 304 h 756"/>
              <a:gd name="T22" fmla="*/ 134 w 4744"/>
              <a:gd name="T23" fmla="*/ 169 h 756"/>
              <a:gd name="T24" fmla="*/ 453 w 4744"/>
              <a:gd name="T25" fmla="*/ 169 h 756"/>
              <a:gd name="T26" fmla="*/ 449 w 4744"/>
              <a:gd name="T27" fmla="*/ 150 h 756"/>
              <a:gd name="T28" fmla="*/ 402 w 4744"/>
              <a:gd name="T29" fmla="*/ 94 h 756"/>
              <a:gd name="T30" fmla="*/ 335 w 4744"/>
              <a:gd name="T31" fmla="*/ 62 h 756"/>
              <a:gd name="T32" fmla="*/ 258 w 4744"/>
              <a:gd name="T33" fmla="*/ 52 h 7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4" h="756">
                <a:moveTo>
                  <a:pt x="258" y="52"/>
                </a:moveTo>
                <a:lnTo>
                  <a:pt x="0" y="52"/>
                </a:lnTo>
                <a:lnTo>
                  <a:pt x="0" y="596"/>
                </a:lnTo>
                <a:lnTo>
                  <a:pt x="134" y="596"/>
                </a:lnTo>
                <a:lnTo>
                  <a:pt x="134" y="400"/>
                </a:lnTo>
                <a:lnTo>
                  <a:pt x="330" y="400"/>
                </a:lnTo>
                <a:lnTo>
                  <a:pt x="324" y="396"/>
                </a:lnTo>
                <a:lnTo>
                  <a:pt x="381" y="375"/>
                </a:lnTo>
                <a:lnTo>
                  <a:pt x="426" y="339"/>
                </a:lnTo>
                <a:lnTo>
                  <a:pt x="448" y="304"/>
                </a:lnTo>
                <a:lnTo>
                  <a:pt x="134" y="304"/>
                </a:lnTo>
                <a:lnTo>
                  <a:pt x="134" y="169"/>
                </a:lnTo>
                <a:lnTo>
                  <a:pt x="453" y="169"/>
                </a:lnTo>
                <a:lnTo>
                  <a:pt x="449" y="150"/>
                </a:lnTo>
                <a:lnTo>
                  <a:pt x="402" y="94"/>
                </a:lnTo>
                <a:lnTo>
                  <a:pt x="335" y="62"/>
                </a:lnTo>
                <a:lnTo>
                  <a:pt x="258"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48">
            <a:extLst>
              <a:ext uri="{FF2B5EF4-FFF2-40B4-BE49-F238E27FC236}">
                <a16:creationId xmlns:a16="http://schemas.microsoft.com/office/drawing/2014/main" id="{30169B32-1E07-7C47-BAC0-5F7E5747261B}"/>
              </a:ext>
            </a:extLst>
          </p:cNvPr>
          <p:cNvSpPr>
            <a:spLocks/>
          </p:cNvSpPr>
          <p:nvPr/>
        </p:nvSpPr>
        <p:spPr bwMode="auto">
          <a:xfrm>
            <a:off x="14754225" y="26485850"/>
            <a:ext cx="7531100" cy="1200150"/>
          </a:xfrm>
          <a:custGeom>
            <a:avLst/>
            <a:gdLst>
              <a:gd name="T0" fmla="*/ 529 w 4744"/>
              <a:gd name="T1" fmla="*/ 478 h 756"/>
              <a:gd name="T2" fmla="*/ 515 w 4744"/>
              <a:gd name="T3" fmla="*/ 483 h 756"/>
              <a:gd name="T4" fmla="*/ 501 w 4744"/>
              <a:gd name="T5" fmla="*/ 486 h 756"/>
              <a:gd name="T6" fmla="*/ 486 w 4744"/>
              <a:gd name="T7" fmla="*/ 488 h 756"/>
              <a:gd name="T8" fmla="*/ 472 w 4744"/>
              <a:gd name="T9" fmla="*/ 488 h 756"/>
              <a:gd name="T10" fmla="*/ 530 w 4744"/>
              <a:gd name="T11" fmla="*/ 488 h 756"/>
              <a:gd name="T12" fmla="*/ 529 w 4744"/>
              <a:gd name="T13" fmla="*/ 478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529" y="478"/>
                </a:moveTo>
                <a:lnTo>
                  <a:pt x="515" y="483"/>
                </a:lnTo>
                <a:lnTo>
                  <a:pt x="501" y="486"/>
                </a:lnTo>
                <a:lnTo>
                  <a:pt x="486" y="488"/>
                </a:lnTo>
                <a:lnTo>
                  <a:pt x="472" y="488"/>
                </a:lnTo>
                <a:lnTo>
                  <a:pt x="530" y="488"/>
                </a:lnTo>
                <a:lnTo>
                  <a:pt x="529" y="4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9">
            <a:extLst>
              <a:ext uri="{FF2B5EF4-FFF2-40B4-BE49-F238E27FC236}">
                <a16:creationId xmlns:a16="http://schemas.microsoft.com/office/drawing/2014/main" id="{0A449835-A88E-5F4D-9F7C-1633E21CBEA2}"/>
              </a:ext>
            </a:extLst>
          </p:cNvPr>
          <p:cNvSpPr>
            <a:spLocks/>
          </p:cNvSpPr>
          <p:nvPr/>
        </p:nvSpPr>
        <p:spPr bwMode="auto">
          <a:xfrm>
            <a:off x="14754225" y="27686000"/>
            <a:ext cx="7531100" cy="1200150"/>
          </a:xfrm>
          <a:custGeom>
            <a:avLst/>
            <a:gdLst>
              <a:gd name="T0" fmla="*/ 453 w 4744"/>
              <a:gd name="T1" fmla="*/ 169 h 756"/>
              <a:gd name="T2" fmla="*/ 256 w 4744"/>
              <a:gd name="T3" fmla="*/ 169 h 756"/>
              <a:gd name="T4" fmla="*/ 285 w 4744"/>
              <a:gd name="T5" fmla="*/ 174 h 756"/>
              <a:gd name="T6" fmla="*/ 308 w 4744"/>
              <a:gd name="T7" fmla="*/ 187 h 756"/>
              <a:gd name="T8" fmla="*/ 322 w 4744"/>
              <a:gd name="T9" fmla="*/ 208 h 756"/>
              <a:gd name="T10" fmla="*/ 328 w 4744"/>
              <a:gd name="T11" fmla="*/ 236 h 756"/>
              <a:gd name="T12" fmla="*/ 322 w 4744"/>
              <a:gd name="T13" fmla="*/ 264 h 756"/>
              <a:gd name="T14" fmla="*/ 308 w 4744"/>
              <a:gd name="T15" fmla="*/ 285 h 756"/>
              <a:gd name="T16" fmla="*/ 285 w 4744"/>
              <a:gd name="T17" fmla="*/ 299 h 756"/>
              <a:gd name="T18" fmla="*/ 256 w 4744"/>
              <a:gd name="T19" fmla="*/ 304 h 756"/>
              <a:gd name="T20" fmla="*/ 448 w 4744"/>
              <a:gd name="T21" fmla="*/ 304 h 756"/>
              <a:gd name="T22" fmla="*/ 456 w 4744"/>
              <a:gd name="T23" fmla="*/ 291 h 756"/>
              <a:gd name="T24" fmla="*/ 467 w 4744"/>
              <a:gd name="T25" fmla="*/ 232 h 756"/>
              <a:gd name="T26" fmla="*/ 453 w 4744"/>
              <a:gd name="T27" fmla="*/ 169 h 7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744" h="756">
                <a:moveTo>
                  <a:pt x="453" y="169"/>
                </a:moveTo>
                <a:lnTo>
                  <a:pt x="256" y="169"/>
                </a:lnTo>
                <a:lnTo>
                  <a:pt x="285" y="174"/>
                </a:lnTo>
                <a:lnTo>
                  <a:pt x="308" y="187"/>
                </a:lnTo>
                <a:lnTo>
                  <a:pt x="322" y="208"/>
                </a:lnTo>
                <a:lnTo>
                  <a:pt x="328" y="236"/>
                </a:lnTo>
                <a:lnTo>
                  <a:pt x="322" y="264"/>
                </a:lnTo>
                <a:lnTo>
                  <a:pt x="308" y="285"/>
                </a:lnTo>
                <a:lnTo>
                  <a:pt x="285" y="299"/>
                </a:lnTo>
                <a:lnTo>
                  <a:pt x="256" y="304"/>
                </a:lnTo>
                <a:lnTo>
                  <a:pt x="448" y="304"/>
                </a:lnTo>
                <a:lnTo>
                  <a:pt x="456" y="291"/>
                </a:lnTo>
                <a:lnTo>
                  <a:pt x="467" y="232"/>
                </a:lnTo>
                <a:lnTo>
                  <a:pt x="453"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0">
            <a:extLst>
              <a:ext uri="{FF2B5EF4-FFF2-40B4-BE49-F238E27FC236}">
                <a16:creationId xmlns:a16="http://schemas.microsoft.com/office/drawing/2014/main" id="{3DDA8276-C808-1646-BAC8-210FC64DD177}"/>
              </a:ext>
            </a:extLst>
          </p:cNvPr>
          <p:cNvSpPr>
            <a:spLocks/>
          </p:cNvSpPr>
          <p:nvPr/>
        </p:nvSpPr>
        <p:spPr bwMode="auto">
          <a:xfrm>
            <a:off x="14754225" y="28886150"/>
            <a:ext cx="7531100" cy="1200150"/>
          </a:xfrm>
          <a:custGeom>
            <a:avLst/>
            <a:gdLst>
              <a:gd name="T0" fmla="*/ 799 w 4744"/>
              <a:gd name="T1" fmla="*/ 167 h 756"/>
              <a:gd name="T2" fmla="*/ 724 w 4744"/>
              <a:gd name="T3" fmla="*/ 178 h 756"/>
              <a:gd name="T4" fmla="*/ 662 w 4744"/>
              <a:gd name="T5" fmla="*/ 209 h 756"/>
              <a:gd name="T6" fmla="*/ 616 w 4744"/>
              <a:gd name="T7" fmla="*/ 256 h 756"/>
              <a:gd name="T8" fmla="*/ 587 w 4744"/>
              <a:gd name="T9" fmla="*/ 317 h 756"/>
              <a:gd name="T10" fmla="*/ 576 w 4744"/>
              <a:gd name="T11" fmla="*/ 388 h 756"/>
              <a:gd name="T12" fmla="*/ 585 w 4744"/>
              <a:gd name="T13" fmla="*/ 459 h 756"/>
              <a:gd name="T14" fmla="*/ 612 w 4744"/>
              <a:gd name="T15" fmla="*/ 519 h 756"/>
              <a:gd name="T16" fmla="*/ 657 w 4744"/>
              <a:gd name="T17" fmla="*/ 566 h 756"/>
              <a:gd name="T18" fmla="*/ 722 w 4744"/>
              <a:gd name="T19" fmla="*/ 597 h 756"/>
              <a:gd name="T20" fmla="*/ 806 w 4744"/>
              <a:gd name="T21" fmla="*/ 608 h 756"/>
              <a:gd name="T22" fmla="*/ 858 w 4744"/>
              <a:gd name="T23" fmla="*/ 604 h 756"/>
              <a:gd name="T24" fmla="*/ 905 w 4744"/>
              <a:gd name="T25" fmla="*/ 592 h 756"/>
              <a:gd name="T26" fmla="*/ 948 w 4744"/>
              <a:gd name="T27" fmla="*/ 574 h 756"/>
              <a:gd name="T28" fmla="*/ 984 w 4744"/>
              <a:gd name="T29" fmla="*/ 551 h 756"/>
              <a:gd name="T30" fmla="*/ 956 w 4744"/>
              <a:gd name="T31" fmla="*/ 501 h 756"/>
              <a:gd name="T32" fmla="*/ 814 w 4744"/>
              <a:gd name="T33" fmla="*/ 501 h 756"/>
              <a:gd name="T34" fmla="*/ 773 w 4744"/>
              <a:gd name="T35" fmla="*/ 495 h 756"/>
              <a:gd name="T36" fmla="*/ 742 w 4744"/>
              <a:gd name="T37" fmla="*/ 479 h 756"/>
              <a:gd name="T38" fmla="*/ 721 w 4744"/>
              <a:gd name="T39" fmla="*/ 454 h 756"/>
              <a:gd name="T40" fmla="*/ 710 w 4744"/>
              <a:gd name="T41" fmla="*/ 421 h 756"/>
              <a:gd name="T42" fmla="*/ 978 w 4744"/>
              <a:gd name="T43" fmla="*/ 421 h 756"/>
              <a:gd name="T44" fmla="*/ 981 w 4744"/>
              <a:gd name="T45" fmla="*/ 406 h 756"/>
              <a:gd name="T46" fmla="*/ 984 w 4744"/>
              <a:gd name="T47" fmla="*/ 385 h 756"/>
              <a:gd name="T48" fmla="*/ 986 w 4744"/>
              <a:gd name="T49" fmla="*/ 363 h 756"/>
              <a:gd name="T50" fmla="*/ 987 w 4744"/>
              <a:gd name="T51" fmla="*/ 341 h 756"/>
              <a:gd name="T52" fmla="*/ 986 w 4744"/>
              <a:gd name="T53" fmla="*/ 336 h 756"/>
              <a:gd name="T54" fmla="*/ 712 w 4744"/>
              <a:gd name="T55" fmla="*/ 336 h 756"/>
              <a:gd name="T56" fmla="*/ 721 w 4744"/>
              <a:gd name="T57" fmla="*/ 310 h 756"/>
              <a:gd name="T58" fmla="*/ 739 w 4744"/>
              <a:gd name="T59" fmla="*/ 289 h 756"/>
              <a:gd name="T60" fmla="*/ 765 w 4744"/>
              <a:gd name="T61" fmla="*/ 274 h 756"/>
              <a:gd name="T62" fmla="*/ 798 w 4744"/>
              <a:gd name="T63" fmla="*/ 269 h 756"/>
              <a:gd name="T64" fmla="*/ 973 w 4744"/>
              <a:gd name="T65" fmla="*/ 269 h 756"/>
              <a:gd name="T66" fmla="*/ 940 w 4744"/>
              <a:gd name="T67" fmla="*/ 218 h 756"/>
              <a:gd name="T68" fmla="*/ 882 w 4744"/>
              <a:gd name="T69" fmla="*/ 180 h 756"/>
              <a:gd name="T70" fmla="*/ 799 w 4744"/>
              <a:gd name="T71" fmla="*/ 167 h 7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44" h="756">
                <a:moveTo>
                  <a:pt x="799" y="167"/>
                </a:moveTo>
                <a:lnTo>
                  <a:pt x="724" y="178"/>
                </a:lnTo>
                <a:lnTo>
                  <a:pt x="662" y="209"/>
                </a:lnTo>
                <a:lnTo>
                  <a:pt x="616" y="256"/>
                </a:lnTo>
                <a:lnTo>
                  <a:pt x="587" y="317"/>
                </a:lnTo>
                <a:lnTo>
                  <a:pt x="576" y="388"/>
                </a:lnTo>
                <a:lnTo>
                  <a:pt x="585" y="459"/>
                </a:lnTo>
                <a:lnTo>
                  <a:pt x="612" y="519"/>
                </a:lnTo>
                <a:lnTo>
                  <a:pt x="657" y="566"/>
                </a:lnTo>
                <a:lnTo>
                  <a:pt x="722" y="597"/>
                </a:lnTo>
                <a:lnTo>
                  <a:pt x="806" y="608"/>
                </a:lnTo>
                <a:lnTo>
                  <a:pt x="858" y="604"/>
                </a:lnTo>
                <a:lnTo>
                  <a:pt x="905" y="592"/>
                </a:lnTo>
                <a:lnTo>
                  <a:pt x="948" y="574"/>
                </a:lnTo>
                <a:lnTo>
                  <a:pt x="984" y="551"/>
                </a:lnTo>
                <a:lnTo>
                  <a:pt x="956" y="501"/>
                </a:lnTo>
                <a:lnTo>
                  <a:pt x="814" y="501"/>
                </a:lnTo>
                <a:lnTo>
                  <a:pt x="773" y="495"/>
                </a:lnTo>
                <a:lnTo>
                  <a:pt x="742" y="479"/>
                </a:lnTo>
                <a:lnTo>
                  <a:pt x="721" y="454"/>
                </a:lnTo>
                <a:lnTo>
                  <a:pt x="710" y="421"/>
                </a:lnTo>
                <a:lnTo>
                  <a:pt x="978" y="421"/>
                </a:lnTo>
                <a:lnTo>
                  <a:pt x="981" y="406"/>
                </a:lnTo>
                <a:lnTo>
                  <a:pt x="984" y="385"/>
                </a:lnTo>
                <a:lnTo>
                  <a:pt x="986" y="363"/>
                </a:lnTo>
                <a:lnTo>
                  <a:pt x="987" y="341"/>
                </a:lnTo>
                <a:lnTo>
                  <a:pt x="986" y="336"/>
                </a:lnTo>
                <a:lnTo>
                  <a:pt x="712" y="336"/>
                </a:lnTo>
                <a:lnTo>
                  <a:pt x="721" y="310"/>
                </a:lnTo>
                <a:lnTo>
                  <a:pt x="739" y="289"/>
                </a:lnTo>
                <a:lnTo>
                  <a:pt x="765" y="274"/>
                </a:lnTo>
                <a:lnTo>
                  <a:pt x="798" y="269"/>
                </a:lnTo>
                <a:lnTo>
                  <a:pt x="973" y="269"/>
                </a:lnTo>
                <a:lnTo>
                  <a:pt x="940" y="218"/>
                </a:lnTo>
                <a:lnTo>
                  <a:pt x="882" y="180"/>
                </a:lnTo>
                <a:lnTo>
                  <a:pt x="799"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1">
            <a:extLst>
              <a:ext uri="{FF2B5EF4-FFF2-40B4-BE49-F238E27FC236}">
                <a16:creationId xmlns:a16="http://schemas.microsoft.com/office/drawing/2014/main" id="{1942CF5A-E4FA-8742-8DB2-6D23C8FC015F}"/>
              </a:ext>
            </a:extLst>
          </p:cNvPr>
          <p:cNvSpPr>
            <a:spLocks/>
          </p:cNvSpPr>
          <p:nvPr/>
        </p:nvSpPr>
        <p:spPr bwMode="auto">
          <a:xfrm>
            <a:off x="14754225" y="30086300"/>
            <a:ext cx="7531100" cy="1200150"/>
          </a:xfrm>
          <a:custGeom>
            <a:avLst/>
            <a:gdLst>
              <a:gd name="T0" fmla="*/ 934 w 4744"/>
              <a:gd name="T1" fmla="*/ 461 h 756"/>
              <a:gd name="T2" fmla="*/ 910 w 4744"/>
              <a:gd name="T3" fmla="*/ 475 h 756"/>
              <a:gd name="T4" fmla="*/ 881 w 4744"/>
              <a:gd name="T5" fmla="*/ 488 h 756"/>
              <a:gd name="T6" fmla="*/ 848 w 4744"/>
              <a:gd name="T7" fmla="*/ 498 h 756"/>
              <a:gd name="T8" fmla="*/ 814 w 4744"/>
              <a:gd name="T9" fmla="*/ 501 h 756"/>
              <a:gd name="T10" fmla="*/ 956 w 4744"/>
              <a:gd name="T11" fmla="*/ 501 h 756"/>
              <a:gd name="T12" fmla="*/ 934 w 4744"/>
              <a:gd name="T13" fmla="*/ 461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934" y="461"/>
                </a:moveTo>
                <a:lnTo>
                  <a:pt x="910" y="475"/>
                </a:lnTo>
                <a:lnTo>
                  <a:pt x="881" y="488"/>
                </a:lnTo>
                <a:lnTo>
                  <a:pt x="848" y="498"/>
                </a:lnTo>
                <a:lnTo>
                  <a:pt x="814" y="501"/>
                </a:lnTo>
                <a:lnTo>
                  <a:pt x="956" y="501"/>
                </a:lnTo>
                <a:lnTo>
                  <a:pt x="934" y="4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2">
            <a:extLst>
              <a:ext uri="{FF2B5EF4-FFF2-40B4-BE49-F238E27FC236}">
                <a16:creationId xmlns:a16="http://schemas.microsoft.com/office/drawing/2014/main" id="{89F278C8-79FB-614D-AC47-64A33F568000}"/>
              </a:ext>
            </a:extLst>
          </p:cNvPr>
          <p:cNvSpPr>
            <a:spLocks/>
          </p:cNvSpPr>
          <p:nvPr/>
        </p:nvSpPr>
        <p:spPr bwMode="auto">
          <a:xfrm>
            <a:off x="14754225" y="31286450"/>
            <a:ext cx="7531100" cy="1200150"/>
          </a:xfrm>
          <a:custGeom>
            <a:avLst/>
            <a:gdLst>
              <a:gd name="T0" fmla="*/ 973 w 4744"/>
              <a:gd name="T1" fmla="*/ 269 h 756"/>
              <a:gd name="T2" fmla="*/ 798 w 4744"/>
              <a:gd name="T3" fmla="*/ 269 h 756"/>
              <a:gd name="T4" fmla="*/ 830 w 4744"/>
              <a:gd name="T5" fmla="*/ 273 h 756"/>
              <a:gd name="T6" fmla="*/ 853 w 4744"/>
              <a:gd name="T7" fmla="*/ 285 h 756"/>
              <a:gd name="T8" fmla="*/ 866 w 4744"/>
              <a:gd name="T9" fmla="*/ 304 h 756"/>
              <a:gd name="T10" fmla="*/ 870 w 4744"/>
              <a:gd name="T11" fmla="*/ 327 h 756"/>
              <a:gd name="T12" fmla="*/ 870 w 4744"/>
              <a:gd name="T13" fmla="*/ 336 h 756"/>
              <a:gd name="T14" fmla="*/ 986 w 4744"/>
              <a:gd name="T15" fmla="*/ 336 h 756"/>
              <a:gd name="T16" fmla="*/ 975 w 4744"/>
              <a:gd name="T17" fmla="*/ 273 h 756"/>
              <a:gd name="T18" fmla="*/ 973 w 4744"/>
              <a:gd name="T19" fmla="*/ 269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44" h="756">
                <a:moveTo>
                  <a:pt x="973" y="269"/>
                </a:moveTo>
                <a:lnTo>
                  <a:pt x="798" y="269"/>
                </a:lnTo>
                <a:lnTo>
                  <a:pt x="830" y="273"/>
                </a:lnTo>
                <a:lnTo>
                  <a:pt x="853" y="285"/>
                </a:lnTo>
                <a:lnTo>
                  <a:pt x="866" y="304"/>
                </a:lnTo>
                <a:lnTo>
                  <a:pt x="870" y="327"/>
                </a:lnTo>
                <a:lnTo>
                  <a:pt x="870" y="336"/>
                </a:lnTo>
                <a:lnTo>
                  <a:pt x="986" y="336"/>
                </a:lnTo>
                <a:lnTo>
                  <a:pt x="975" y="273"/>
                </a:lnTo>
                <a:lnTo>
                  <a:pt x="973"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3">
            <a:extLst>
              <a:ext uri="{FF2B5EF4-FFF2-40B4-BE49-F238E27FC236}">
                <a16:creationId xmlns:a16="http://schemas.microsoft.com/office/drawing/2014/main" id="{F4251D86-F940-3E47-9838-5A9B2F4C9F59}"/>
              </a:ext>
            </a:extLst>
          </p:cNvPr>
          <p:cNvSpPr>
            <a:spLocks/>
          </p:cNvSpPr>
          <p:nvPr/>
        </p:nvSpPr>
        <p:spPr bwMode="auto">
          <a:xfrm>
            <a:off x="14754225" y="32486600"/>
            <a:ext cx="7531100" cy="1200150"/>
          </a:xfrm>
          <a:custGeom>
            <a:avLst/>
            <a:gdLst>
              <a:gd name="T0" fmla="*/ 1576 w 4744"/>
              <a:gd name="T1" fmla="*/ 544 h 756"/>
              <a:gd name="T2" fmla="*/ 1383 w 4744"/>
              <a:gd name="T3" fmla="*/ 544 h 756"/>
              <a:gd name="T4" fmla="*/ 1397 w 4744"/>
              <a:gd name="T5" fmla="*/ 571 h 756"/>
              <a:gd name="T6" fmla="*/ 1418 w 4744"/>
              <a:gd name="T7" fmla="*/ 590 h 756"/>
              <a:gd name="T8" fmla="*/ 1445 w 4744"/>
              <a:gd name="T9" fmla="*/ 601 h 756"/>
              <a:gd name="T10" fmla="*/ 1478 w 4744"/>
              <a:gd name="T11" fmla="*/ 604 h 756"/>
              <a:gd name="T12" fmla="*/ 1507 w 4744"/>
              <a:gd name="T13" fmla="*/ 603 h 756"/>
              <a:gd name="T14" fmla="*/ 1535 w 4744"/>
              <a:gd name="T15" fmla="*/ 599 h 756"/>
              <a:gd name="T16" fmla="*/ 1558 w 4744"/>
              <a:gd name="T17" fmla="*/ 593 h 756"/>
              <a:gd name="T18" fmla="*/ 1578 w 4744"/>
              <a:gd name="T19" fmla="*/ 587 h 756"/>
              <a:gd name="T20" fmla="*/ 1576 w 4744"/>
              <a:gd name="T21" fmla="*/ 544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1576" y="544"/>
                </a:moveTo>
                <a:lnTo>
                  <a:pt x="1383" y="544"/>
                </a:lnTo>
                <a:lnTo>
                  <a:pt x="1397" y="571"/>
                </a:lnTo>
                <a:lnTo>
                  <a:pt x="1418" y="590"/>
                </a:lnTo>
                <a:lnTo>
                  <a:pt x="1445" y="601"/>
                </a:lnTo>
                <a:lnTo>
                  <a:pt x="1478" y="604"/>
                </a:lnTo>
                <a:lnTo>
                  <a:pt x="1507" y="603"/>
                </a:lnTo>
                <a:lnTo>
                  <a:pt x="1535" y="599"/>
                </a:lnTo>
                <a:lnTo>
                  <a:pt x="1558" y="593"/>
                </a:lnTo>
                <a:lnTo>
                  <a:pt x="1578" y="587"/>
                </a:lnTo>
                <a:lnTo>
                  <a:pt x="1576" y="5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4">
            <a:extLst>
              <a:ext uri="{FF2B5EF4-FFF2-40B4-BE49-F238E27FC236}">
                <a16:creationId xmlns:a16="http://schemas.microsoft.com/office/drawing/2014/main" id="{2B3F45AC-EE83-324A-8869-BC6454CA0CC9}"/>
              </a:ext>
            </a:extLst>
          </p:cNvPr>
          <p:cNvSpPr>
            <a:spLocks/>
          </p:cNvSpPr>
          <p:nvPr/>
        </p:nvSpPr>
        <p:spPr bwMode="auto">
          <a:xfrm>
            <a:off x="14754225" y="33686750"/>
            <a:ext cx="7531100" cy="1200150"/>
          </a:xfrm>
          <a:custGeom>
            <a:avLst/>
            <a:gdLst>
              <a:gd name="T0" fmla="*/ 1255 w 4744"/>
              <a:gd name="T1" fmla="*/ 171 h 756"/>
              <a:gd name="T2" fmla="*/ 1191 w 4744"/>
              <a:gd name="T3" fmla="*/ 181 h 756"/>
              <a:gd name="T4" fmla="*/ 1137 w 4744"/>
              <a:gd name="T5" fmla="*/ 211 h 756"/>
              <a:gd name="T6" fmla="*/ 1097 w 4744"/>
              <a:gd name="T7" fmla="*/ 257 h 756"/>
              <a:gd name="T8" fmla="*/ 1071 w 4744"/>
              <a:gd name="T9" fmla="*/ 317 h 756"/>
              <a:gd name="T10" fmla="*/ 1062 w 4744"/>
              <a:gd name="T11" fmla="*/ 388 h 756"/>
              <a:gd name="T12" fmla="*/ 1076 w 4744"/>
              <a:gd name="T13" fmla="*/ 475 h 756"/>
              <a:gd name="T14" fmla="*/ 1115 w 4744"/>
              <a:gd name="T15" fmla="*/ 543 h 756"/>
              <a:gd name="T16" fmla="*/ 1176 w 4744"/>
              <a:gd name="T17" fmla="*/ 588 h 756"/>
              <a:gd name="T18" fmla="*/ 1255 w 4744"/>
              <a:gd name="T19" fmla="*/ 604 h 756"/>
              <a:gd name="T20" fmla="*/ 1294 w 4744"/>
              <a:gd name="T21" fmla="*/ 599 h 756"/>
              <a:gd name="T22" fmla="*/ 1329 w 4744"/>
              <a:gd name="T23" fmla="*/ 587 h 756"/>
              <a:gd name="T24" fmla="*/ 1359 w 4744"/>
              <a:gd name="T25" fmla="*/ 568 h 756"/>
              <a:gd name="T26" fmla="*/ 1383 w 4744"/>
              <a:gd name="T27" fmla="*/ 544 h 756"/>
              <a:gd name="T28" fmla="*/ 1576 w 4744"/>
              <a:gd name="T29" fmla="*/ 544 h 756"/>
              <a:gd name="T30" fmla="*/ 1574 w 4744"/>
              <a:gd name="T31" fmla="*/ 492 h 756"/>
              <a:gd name="T32" fmla="*/ 1533 w 4744"/>
              <a:gd name="T33" fmla="*/ 492 h 756"/>
              <a:gd name="T34" fmla="*/ 1521 w 4744"/>
              <a:gd name="T35" fmla="*/ 488 h 756"/>
              <a:gd name="T36" fmla="*/ 1520 w 4744"/>
              <a:gd name="T37" fmla="*/ 488 h 756"/>
              <a:gd name="T38" fmla="*/ 1293 w 4744"/>
              <a:gd name="T39" fmla="*/ 488 h 756"/>
              <a:gd name="T40" fmla="*/ 1254 w 4744"/>
              <a:gd name="T41" fmla="*/ 480 h 756"/>
              <a:gd name="T42" fmla="*/ 1224 w 4744"/>
              <a:gd name="T43" fmla="*/ 460 h 756"/>
              <a:gd name="T44" fmla="*/ 1205 w 4744"/>
              <a:gd name="T45" fmla="*/ 429 h 756"/>
              <a:gd name="T46" fmla="*/ 1199 w 4744"/>
              <a:gd name="T47" fmla="*/ 388 h 756"/>
              <a:gd name="T48" fmla="*/ 1205 w 4744"/>
              <a:gd name="T49" fmla="*/ 347 h 756"/>
              <a:gd name="T50" fmla="*/ 1224 w 4744"/>
              <a:gd name="T51" fmla="*/ 315 h 756"/>
              <a:gd name="T52" fmla="*/ 1254 w 4744"/>
              <a:gd name="T53" fmla="*/ 295 h 756"/>
              <a:gd name="T54" fmla="*/ 1293 w 4744"/>
              <a:gd name="T55" fmla="*/ 288 h 756"/>
              <a:gd name="T56" fmla="*/ 1508 w 4744"/>
              <a:gd name="T57" fmla="*/ 288 h 756"/>
              <a:gd name="T58" fmla="*/ 1508 w 4744"/>
              <a:gd name="T59" fmla="*/ 215 h 756"/>
              <a:gd name="T60" fmla="*/ 1373 w 4744"/>
              <a:gd name="T61" fmla="*/ 215 h 756"/>
              <a:gd name="T62" fmla="*/ 1351 w 4744"/>
              <a:gd name="T63" fmla="*/ 196 h 756"/>
              <a:gd name="T64" fmla="*/ 1324 w 4744"/>
              <a:gd name="T65" fmla="*/ 182 h 756"/>
              <a:gd name="T66" fmla="*/ 1291 w 4744"/>
              <a:gd name="T67" fmla="*/ 174 h 756"/>
              <a:gd name="T68" fmla="*/ 1255 w 4744"/>
              <a:gd name="T69" fmla="*/ 171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4" h="756">
                <a:moveTo>
                  <a:pt x="1255" y="171"/>
                </a:moveTo>
                <a:lnTo>
                  <a:pt x="1191" y="181"/>
                </a:lnTo>
                <a:lnTo>
                  <a:pt x="1137" y="211"/>
                </a:lnTo>
                <a:lnTo>
                  <a:pt x="1097" y="257"/>
                </a:lnTo>
                <a:lnTo>
                  <a:pt x="1071" y="317"/>
                </a:lnTo>
                <a:lnTo>
                  <a:pt x="1062" y="388"/>
                </a:lnTo>
                <a:lnTo>
                  <a:pt x="1076" y="475"/>
                </a:lnTo>
                <a:lnTo>
                  <a:pt x="1115" y="543"/>
                </a:lnTo>
                <a:lnTo>
                  <a:pt x="1176" y="588"/>
                </a:lnTo>
                <a:lnTo>
                  <a:pt x="1255" y="604"/>
                </a:lnTo>
                <a:lnTo>
                  <a:pt x="1294" y="599"/>
                </a:lnTo>
                <a:lnTo>
                  <a:pt x="1329" y="587"/>
                </a:lnTo>
                <a:lnTo>
                  <a:pt x="1359" y="568"/>
                </a:lnTo>
                <a:lnTo>
                  <a:pt x="1383" y="544"/>
                </a:lnTo>
                <a:lnTo>
                  <a:pt x="1576" y="544"/>
                </a:lnTo>
                <a:lnTo>
                  <a:pt x="1574" y="492"/>
                </a:lnTo>
                <a:lnTo>
                  <a:pt x="1533" y="492"/>
                </a:lnTo>
                <a:lnTo>
                  <a:pt x="1521" y="488"/>
                </a:lnTo>
                <a:lnTo>
                  <a:pt x="1520" y="488"/>
                </a:lnTo>
                <a:lnTo>
                  <a:pt x="1293" y="488"/>
                </a:lnTo>
                <a:lnTo>
                  <a:pt x="1254" y="480"/>
                </a:lnTo>
                <a:lnTo>
                  <a:pt x="1224" y="460"/>
                </a:lnTo>
                <a:lnTo>
                  <a:pt x="1205" y="429"/>
                </a:lnTo>
                <a:lnTo>
                  <a:pt x="1199" y="388"/>
                </a:lnTo>
                <a:lnTo>
                  <a:pt x="1205" y="347"/>
                </a:lnTo>
                <a:lnTo>
                  <a:pt x="1224" y="315"/>
                </a:lnTo>
                <a:lnTo>
                  <a:pt x="1254" y="295"/>
                </a:lnTo>
                <a:lnTo>
                  <a:pt x="1293" y="288"/>
                </a:lnTo>
                <a:lnTo>
                  <a:pt x="1508" y="288"/>
                </a:lnTo>
                <a:lnTo>
                  <a:pt x="1508" y="215"/>
                </a:lnTo>
                <a:lnTo>
                  <a:pt x="1373" y="215"/>
                </a:lnTo>
                <a:lnTo>
                  <a:pt x="1351" y="196"/>
                </a:lnTo>
                <a:lnTo>
                  <a:pt x="1324" y="182"/>
                </a:lnTo>
                <a:lnTo>
                  <a:pt x="1291" y="174"/>
                </a:lnTo>
                <a:lnTo>
                  <a:pt x="1255"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5">
            <a:extLst>
              <a:ext uri="{FF2B5EF4-FFF2-40B4-BE49-F238E27FC236}">
                <a16:creationId xmlns:a16="http://schemas.microsoft.com/office/drawing/2014/main" id="{3B16907F-7883-7847-9AE0-F6B64FFAD5D7}"/>
              </a:ext>
            </a:extLst>
          </p:cNvPr>
          <p:cNvSpPr>
            <a:spLocks/>
          </p:cNvSpPr>
          <p:nvPr/>
        </p:nvSpPr>
        <p:spPr bwMode="auto">
          <a:xfrm>
            <a:off x="14754225" y="34886900"/>
            <a:ext cx="7531100" cy="1200150"/>
          </a:xfrm>
          <a:custGeom>
            <a:avLst/>
            <a:gdLst>
              <a:gd name="T0" fmla="*/ 1573 w 4744"/>
              <a:gd name="T1" fmla="*/ 480 h 756"/>
              <a:gd name="T2" fmla="*/ 1563 w 4744"/>
              <a:gd name="T3" fmla="*/ 485 h 756"/>
              <a:gd name="T4" fmla="*/ 1554 w 4744"/>
              <a:gd name="T5" fmla="*/ 488 h 756"/>
              <a:gd name="T6" fmla="*/ 1544 w 4744"/>
              <a:gd name="T7" fmla="*/ 491 h 756"/>
              <a:gd name="T8" fmla="*/ 1533 w 4744"/>
              <a:gd name="T9" fmla="*/ 492 h 756"/>
              <a:gd name="T10" fmla="*/ 1574 w 4744"/>
              <a:gd name="T11" fmla="*/ 492 h 756"/>
              <a:gd name="T12" fmla="*/ 1573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1573" y="480"/>
                </a:moveTo>
                <a:lnTo>
                  <a:pt x="1563" y="485"/>
                </a:lnTo>
                <a:lnTo>
                  <a:pt x="1554" y="488"/>
                </a:lnTo>
                <a:lnTo>
                  <a:pt x="1544" y="491"/>
                </a:lnTo>
                <a:lnTo>
                  <a:pt x="1533" y="492"/>
                </a:lnTo>
                <a:lnTo>
                  <a:pt x="1574" y="492"/>
                </a:lnTo>
                <a:lnTo>
                  <a:pt x="1573"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6">
            <a:extLst>
              <a:ext uri="{FF2B5EF4-FFF2-40B4-BE49-F238E27FC236}">
                <a16:creationId xmlns:a16="http://schemas.microsoft.com/office/drawing/2014/main" id="{2E2B4025-CE1A-364D-941D-80200B888214}"/>
              </a:ext>
            </a:extLst>
          </p:cNvPr>
          <p:cNvSpPr>
            <a:spLocks/>
          </p:cNvSpPr>
          <p:nvPr/>
        </p:nvSpPr>
        <p:spPr bwMode="auto">
          <a:xfrm>
            <a:off x="14754225" y="36087050"/>
            <a:ext cx="7531100" cy="1200150"/>
          </a:xfrm>
          <a:custGeom>
            <a:avLst/>
            <a:gdLst>
              <a:gd name="T0" fmla="*/ 1508 w 4744"/>
              <a:gd name="T1" fmla="*/ 288 h 756"/>
              <a:gd name="T2" fmla="*/ 1293 w 4744"/>
              <a:gd name="T3" fmla="*/ 288 h 756"/>
              <a:gd name="T4" fmla="*/ 1316 w 4744"/>
              <a:gd name="T5" fmla="*/ 290 h 756"/>
              <a:gd name="T6" fmla="*/ 1339 w 4744"/>
              <a:gd name="T7" fmla="*/ 296 h 756"/>
              <a:gd name="T8" fmla="*/ 1358 w 4744"/>
              <a:gd name="T9" fmla="*/ 306 h 756"/>
              <a:gd name="T10" fmla="*/ 1373 w 4744"/>
              <a:gd name="T11" fmla="*/ 318 h 756"/>
              <a:gd name="T12" fmla="*/ 1373 w 4744"/>
              <a:gd name="T13" fmla="*/ 457 h 756"/>
              <a:gd name="T14" fmla="*/ 1356 w 4744"/>
              <a:gd name="T15" fmla="*/ 470 h 756"/>
              <a:gd name="T16" fmla="*/ 1336 w 4744"/>
              <a:gd name="T17" fmla="*/ 479 h 756"/>
              <a:gd name="T18" fmla="*/ 1315 w 4744"/>
              <a:gd name="T19" fmla="*/ 485 h 756"/>
              <a:gd name="T20" fmla="*/ 1293 w 4744"/>
              <a:gd name="T21" fmla="*/ 488 h 756"/>
              <a:gd name="T22" fmla="*/ 1520 w 4744"/>
              <a:gd name="T23" fmla="*/ 488 h 756"/>
              <a:gd name="T24" fmla="*/ 1513 w 4744"/>
              <a:gd name="T25" fmla="*/ 480 h 756"/>
              <a:gd name="T26" fmla="*/ 1509 w 4744"/>
              <a:gd name="T27" fmla="*/ 468 h 756"/>
              <a:gd name="T28" fmla="*/ 1508 w 4744"/>
              <a:gd name="T29" fmla="*/ 453 h 756"/>
              <a:gd name="T30" fmla="*/ 1508 w 4744"/>
              <a:gd name="T31" fmla="*/ 288 h 7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44" h="756">
                <a:moveTo>
                  <a:pt x="1508" y="288"/>
                </a:moveTo>
                <a:lnTo>
                  <a:pt x="1293" y="288"/>
                </a:lnTo>
                <a:lnTo>
                  <a:pt x="1316" y="290"/>
                </a:lnTo>
                <a:lnTo>
                  <a:pt x="1339" y="296"/>
                </a:lnTo>
                <a:lnTo>
                  <a:pt x="1358" y="306"/>
                </a:lnTo>
                <a:lnTo>
                  <a:pt x="1373" y="318"/>
                </a:lnTo>
                <a:lnTo>
                  <a:pt x="1373" y="457"/>
                </a:lnTo>
                <a:lnTo>
                  <a:pt x="1356" y="470"/>
                </a:lnTo>
                <a:lnTo>
                  <a:pt x="1336" y="479"/>
                </a:lnTo>
                <a:lnTo>
                  <a:pt x="1315" y="485"/>
                </a:lnTo>
                <a:lnTo>
                  <a:pt x="1293" y="488"/>
                </a:lnTo>
                <a:lnTo>
                  <a:pt x="1520" y="488"/>
                </a:lnTo>
                <a:lnTo>
                  <a:pt x="1513" y="480"/>
                </a:lnTo>
                <a:lnTo>
                  <a:pt x="1509" y="468"/>
                </a:lnTo>
                <a:lnTo>
                  <a:pt x="1508" y="453"/>
                </a:lnTo>
                <a:lnTo>
                  <a:pt x="1508"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7">
            <a:extLst>
              <a:ext uri="{FF2B5EF4-FFF2-40B4-BE49-F238E27FC236}">
                <a16:creationId xmlns:a16="http://schemas.microsoft.com/office/drawing/2014/main" id="{34607CBA-151D-0744-9F57-1AD32CE7639A}"/>
              </a:ext>
            </a:extLst>
          </p:cNvPr>
          <p:cNvSpPr>
            <a:spLocks/>
          </p:cNvSpPr>
          <p:nvPr/>
        </p:nvSpPr>
        <p:spPr bwMode="auto">
          <a:xfrm>
            <a:off x="14754225" y="37287200"/>
            <a:ext cx="7531100" cy="1200150"/>
          </a:xfrm>
          <a:custGeom>
            <a:avLst/>
            <a:gdLst>
              <a:gd name="T0" fmla="*/ 1508 w 4744"/>
              <a:gd name="T1" fmla="*/ 178 h 756"/>
              <a:gd name="T2" fmla="*/ 1373 w 4744"/>
              <a:gd name="T3" fmla="*/ 178 h 756"/>
              <a:gd name="T4" fmla="*/ 1373 w 4744"/>
              <a:gd name="T5" fmla="*/ 215 h 756"/>
              <a:gd name="T6" fmla="*/ 1508 w 4744"/>
              <a:gd name="T7" fmla="*/ 215 h 756"/>
              <a:gd name="T8" fmla="*/ 1508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1508" y="178"/>
                </a:moveTo>
                <a:lnTo>
                  <a:pt x="1373" y="178"/>
                </a:lnTo>
                <a:lnTo>
                  <a:pt x="1373" y="215"/>
                </a:lnTo>
                <a:lnTo>
                  <a:pt x="1508" y="215"/>
                </a:lnTo>
                <a:lnTo>
                  <a:pt x="1508"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8">
            <a:extLst>
              <a:ext uri="{FF2B5EF4-FFF2-40B4-BE49-F238E27FC236}">
                <a16:creationId xmlns:a16="http://schemas.microsoft.com/office/drawing/2014/main" id="{F7443355-9302-9143-B3AF-272496249C6A}"/>
              </a:ext>
            </a:extLst>
          </p:cNvPr>
          <p:cNvSpPr>
            <a:spLocks/>
          </p:cNvSpPr>
          <p:nvPr/>
        </p:nvSpPr>
        <p:spPr bwMode="auto">
          <a:xfrm>
            <a:off x="14754225" y="38487350"/>
            <a:ext cx="7531100" cy="1200150"/>
          </a:xfrm>
          <a:custGeom>
            <a:avLst/>
            <a:gdLst>
              <a:gd name="T0" fmla="*/ 1831 w 4744"/>
              <a:gd name="T1" fmla="*/ 171 h 756"/>
              <a:gd name="T2" fmla="*/ 1753 w 4744"/>
              <a:gd name="T3" fmla="*/ 187 h 756"/>
              <a:gd name="T4" fmla="*/ 1692 w 4744"/>
              <a:gd name="T5" fmla="*/ 231 h 756"/>
              <a:gd name="T6" fmla="*/ 1652 w 4744"/>
              <a:gd name="T7" fmla="*/ 300 h 756"/>
              <a:gd name="T8" fmla="*/ 1638 w 4744"/>
              <a:gd name="T9" fmla="*/ 387 h 756"/>
              <a:gd name="T10" fmla="*/ 1647 w 4744"/>
              <a:gd name="T11" fmla="*/ 458 h 756"/>
              <a:gd name="T12" fmla="*/ 1673 w 4744"/>
              <a:gd name="T13" fmla="*/ 518 h 756"/>
              <a:gd name="T14" fmla="*/ 1714 w 4744"/>
              <a:gd name="T15" fmla="*/ 564 h 756"/>
              <a:gd name="T16" fmla="*/ 1767 w 4744"/>
              <a:gd name="T17" fmla="*/ 594 h 756"/>
              <a:gd name="T18" fmla="*/ 1831 w 4744"/>
              <a:gd name="T19" fmla="*/ 604 h 756"/>
              <a:gd name="T20" fmla="*/ 1873 w 4744"/>
              <a:gd name="T21" fmla="*/ 600 h 756"/>
              <a:gd name="T22" fmla="*/ 1908 w 4744"/>
              <a:gd name="T23" fmla="*/ 589 h 756"/>
              <a:gd name="T24" fmla="*/ 1937 w 4744"/>
              <a:gd name="T25" fmla="*/ 571 h 756"/>
              <a:gd name="T26" fmla="*/ 1959 w 4744"/>
              <a:gd name="T27" fmla="*/ 548 h 756"/>
              <a:gd name="T28" fmla="*/ 2153 w 4744"/>
              <a:gd name="T29" fmla="*/ 548 h 756"/>
              <a:gd name="T30" fmla="*/ 2150 w 4744"/>
              <a:gd name="T31" fmla="*/ 492 h 756"/>
              <a:gd name="T32" fmla="*/ 2110 w 4744"/>
              <a:gd name="T33" fmla="*/ 492 h 756"/>
              <a:gd name="T34" fmla="*/ 2097 w 4744"/>
              <a:gd name="T35" fmla="*/ 489 h 756"/>
              <a:gd name="T36" fmla="*/ 2096 w 4744"/>
              <a:gd name="T37" fmla="*/ 488 h 756"/>
              <a:gd name="T38" fmla="*/ 1870 w 4744"/>
              <a:gd name="T39" fmla="*/ 488 h 756"/>
              <a:gd name="T40" fmla="*/ 1830 w 4744"/>
              <a:gd name="T41" fmla="*/ 480 h 756"/>
              <a:gd name="T42" fmla="*/ 1800 w 4744"/>
              <a:gd name="T43" fmla="*/ 460 h 756"/>
              <a:gd name="T44" fmla="*/ 1781 w 4744"/>
              <a:gd name="T45" fmla="*/ 428 h 756"/>
              <a:gd name="T46" fmla="*/ 1775 w 4744"/>
              <a:gd name="T47" fmla="*/ 387 h 756"/>
              <a:gd name="T48" fmla="*/ 1781 w 4744"/>
              <a:gd name="T49" fmla="*/ 346 h 756"/>
              <a:gd name="T50" fmla="*/ 1801 w 4744"/>
              <a:gd name="T51" fmla="*/ 314 h 756"/>
              <a:gd name="T52" fmla="*/ 1831 w 4744"/>
              <a:gd name="T53" fmla="*/ 294 h 756"/>
              <a:gd name="T54" fmla="*/ 1870 w 4744"/>
              <a:gd name="T55" fmla="*/ 288 h 756"/>
              <a:gd name="T56" fmla="*/ 2084 w 4744"/>
              <a:gd name="T57" fmla="*/ 288 h 756"/>
              <a:gd name="T58" fmla="*/ 2084 w 4744"/>
              <a:gd name="T59" fmla="*/ 214 h 756"/>
              <a:gd name="T60" fmla="*/ 1950 w 4744"/>
              <a:gd name="T61" fmla="*/ 214 h 756"/>
              <a:gd name="T62" fmla="*/ 1927 w 4744"/>
              <a:gd name="T63" fmla="*/ 196 h 756"/>
              <a:gd name="T64" fmla="*/ 1899 w 4744"/>
              <a:gd name="T65" fmla="*/ 183 h 756"/>
              <a:gd name="T66" fmla="*/ 1867 w 4744"/>
              <a:gd name="T67" fmla="*/ 174 h 756"/>
              <a:gd name="T68" fmla="*/ 1831 w 4744"/>
              <a:gd name="T69" fmla="*/ 171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4" h="756">
                <a:moveTo>
                  <a:pt x="1831" y="171"/>
                </a:moveTo>
                <a:lnTo>
                  <a:pt x="1753" y="187"/>
                </a:lnTo>
                <a:lnTo>
                  <a:pt x="1692" y="231"/>
                </a:lnTo>
                <a:lnTo>
                  <a:pt x="1652" y="300"/>
                </a:lnTo>
                <a:lnTo>
                  <a:pt x="1638" y="387"/>
                </a:lnTo>
                <a:lnTo>
                  <a:pt x="1647" y="458"/>
                </a:lnTo>
                <a:lnTo>
                  <a:pt x="1673" y="518"/>
                </a:lnTo>
                <a:lnTo>
                  <a:pt x="1714" y="564"/>
                </a:lnTo>
                <a:lnTo>
                  <a:pt x="1767" y="594"/>
                </a:lnTo>
                <a:lnTo>
                  <a:pt x="1831" y="604"/>
                </a:lnTo>
                <a:lnTo>
                  <a:pt x="1873" y="600"/>
                </a:lnTo>
                <a:lnTo>
                  <a:pt x="1908" y="589"/>
                </a:lnTo>
                <a:lnTo>
                  <a:pt x="1937" y="571"/>
                </a:lnTo>
                <a:lnTo>
                  <a:pt x="1959" y="548"/>
                </a:lnTo>
                <a:lnTo>
                  <a:pt x="2153" y="548"/>
                </a:lnTo>
                <a:lnTo>
                  <a:pt x="2150" y="492"/>
                </a:lnTo>
                <a:lnTo>
                  <a:pt x="2110" y="492"/>
                </a:lnTo>
                <a:lnTo>
                  <a:pt x="2097" y="489"/>
                </a:lnTo>
                <a:lnTo>
                  <a:pt x="2096" y="488"/>
                </a:lnTo>
                <a:lnTo>
                  <a:pt x="1870" y="488"/>
                </a:lnTo>
                <a:lnTo>
                  <a:pt x="1830" y="480"/>
                </a:lnTo>
                <a:lnTo>
                  <a:pt x="1800" y="460"/>
                </a:lnTo>
                <a:lnTo>
                  <a:pt x="1781" y="428"/>
                </a:lnTo>
                <a:lnTo>
                  <a:pt x="1775" y="387"/>
                </a:lnTo>
                <a:lnTo>
                  <a:pt x="1781" y="346"/>
                </a:lnTo>
                <a:lnTo>
                  <a:pt x="1801" y="314"/>
                </a:lnTo>
                <a:lnTo>
                  <a:pt x="1831" y="294"/>
                </a:lnTo>
                <a:lnTo>
                  <a:pt x="1870" y="288"/>
                </a:lnTo>
                <a:lnTo>
                  <a:pt x="2084" y="288"/>
                </a:lnTo>
                <a:lnTo>
                  <a:pt x="2084" y="214"/>
                </a:lnTo>
                <a:lnTo>
                  <a:pt x="1950" y="214"/>
                </a:lnTo>
                <a:lnTo>
                  <a:pt x="1927" y="196"/>
                </a:lnTo>
                <a:lnTo>
                  <a:pt x="1899" y="183"/>
                </a:lnTo>
                <a:lnTo>
                  <a:pt x="1867" y="174"/>
                </a:lnTo>
                <a:lnTo>
                  <a:pt x="1831"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9">
            <a:extLst>
              <a:ext uri="{FF2B5EF4-FFF2-40B4-BE49-F238E27FC236}">
                <a16:creationId xmlns:a16="http://schemas.microsoft.com/office/drawing/2014/main" id="{F9712BF6-2899-5948-A5BF-948709E43017}"/>
              </a:ext>
            </a:extLst>
          </p:cNvPr>
          <p:cNvSpPr>
            <a:spLocks/>
          </p:cNvSpPr>
          <p:nvPr/>
        </p:nvSpPr>
        <p:spPr bwMode="auto">
          <a:xfrm>
            <a:off x="14754225" y="39687500"/>
            <a:ext cx="7531100" cy="1200150"/>
          </a:xfrm>
          <a:custGeom>
            <a:avLst/>
            <a:gdLst>
              <a:gd name="T0" fmla="*/ 2153 w 4744"/>
              <a:gd name="T1" fmla="*/ 548 h 756"/>
              <a:gd name="T2" fmla="*/ 1959 w 4744"/>
              <a:gd name="T3" fmla="*/ 548 h 756"/>
              <a:gd name="T4" fmla="*/ 1974 w 4744"/>
              <a:gd name="T5" fmla="*/ 574 h 756"/>
              <a:gd name="T6" fmla="*/ 1995 w 4744"/>
              <a:gd name="T7" fmla="*/ 591 h 756"/>
              <a:gd name="T8" fmla="*/ 2022 w 4744"/>
              <a:gd name="T9" fmla="*/ 601 h 756"/>
              <a:gd name="T10" fmla="*/ 2055 w 4744"/>
              <a:gd name="T11" fmla="*/ 604 h 756"/>
              <a:gd name="T12" fmla="*/ 2084 w 4744"/>
              <a:gd name="T13" fmla="*/ 603 h 756"/>
              <a:gd name="T14" fmla="*/ 2112 w 4744"/>
              <a:gd name="T15" fmla="*/ 599 h 756"/>
              <a:gd name="T16" fmla="*/ 2136 w 4744"/>
              <a:gd name="T17" fmla="*/ 593 h 756"/>
              <a:gd name="T18" fmla="*/ 2155 w 4744"/>
              <a:gd name="T19" fmla="*/ 587 h 756"/>
              <a:gd name="T20" fmla="*/ 2153 w 4744"/>
              <a:gd name="T21" fmla="*/ 548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2153" y="548"/>
                </a:moveTo>
                <a:lnTo>
                  <a:pt x="1959" y="548"/>
                </a:lnTo>
                <a:lnTo>
                  <a:pt x="1974" y="574"/>
                </a:lnTo>
                <a:lnTo>
                  <a:pt x="1995" y="591"/>
                </a:lnTo>
                <a:lnTo>
                  <a:pt x="2022" y="601"/>
                </a:lnTo>
                <a:lnTo>
                  <a:pt x="2055" y="604"/>
                </a:lnTo>
                <a:lnTo>
                  <a:pt x="2084" y="603"/>
                </a:lnTo>
                <a:lnTo>
                  <a:pt x="2112" y="599"/>
                </a:lnTo>
                <a:lnTo>
                  <a:pt x="2136" y="593"/>
                </a:lnTo>
                <a:lnTo>
                  <a:pt x="2155" y="587"/>
                </a:lnTo>
                <a:lnTo>
                  <a:pt x="2153" y="5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0">
            <a:extLst>
              <a:ext uri="{FF2B5EF4-FFF2-40B4-BE49-F238E27FC236}">
                <a16:creationId xmlns:a16="http://schemas.microsoft.com/office/drawing/2014/main" id="{48AC0ED9-16DE-2643-A319-92DD017707BC}"/>
              </a:ext>
            </a:extLst>
          </p:cNvPr>
          <p:cNvSpPr>
            <a:spLocks/>
          </p:cNvSpPr>
          <p:nvPr/>
        </p:nvSpPr>
        <p:spPr bwMode="auto">
          <a:xfrm>
            <a:off x="14754225" y="40887650"/>
            <a:ext cx="7531100" cy="1200150"/>
          </a:xfrm>
          <a:custGeom>
            <a:avLst/>
            <a:gdLst>
              <a:gd name="T0" fmla="*/ 2150 w 4744"/>
              <a:gd name="T1" fmla="*/ 480 h 756"/>
              <a:gd name="T2" fmla="*/ 2139 w 4744"/>
              <a:gd name="T3" fmla="*/ 485 h 756"/>
              <a:gd name="T4" fmla="*/ 2128 w 4744"/>
              <a:gd name="T5" fmla="*/ 488 h 756"/>
              <a:gd name="T6" fmla="*/ 2119 w 4744"/>
              <a:gd name="T7" fmla="*/ 491 h 756"/>
              <a:gd name="T8" fmla="*/ 2110 w 4744"/>
              <a:gd name="T9" fmla="*/ 492 h 756"/>
              <a:gd name="T10" fmla="*/ 2150 w 4744"/>
              <a:gd name="T11" fmla="*/ 492 h 756"/>
              <a:gd name="T12" fmla="*/ 2150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2150" y="480"/>
                </a:moveTo>
                <a:lnTo>
                  <a:pt x="2139" y="485"/>
                </a:lnTo>
                <a:lnTo>
                  <a:pt x="2128" y="488"/>
                </a:lnTo>
                <a:lnTo>
                  <a:pt x="2119" y="491"/>
                </a:lnTo>
                <a:lnTo>
                  <a:pt x="2110" y="492"/>
                </a:lnTo>
                <a:lnTo>
                  <a:pt x="2150" y="492"/>
                </a:lnTo>
                <a:lnTo>
                  <a:pt x="2150"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1">
            <a:extLst>
              <a:ext uri="{FF2B5EF4-FFF2-40B4-BE49-F238E27FC236}">
                <a16:creationId xmlns:a16="http://schemas.microsoft.com/office/drawing/2014/main" id="{5F13839F-4F1D-8841-899C-6725697ABDF2}"/>
              </a:ext>
            </a:extLst>
          </p:cNvPr>
          <p:cNvSpPr>
            <a:spLocks/>
          </p:cNvSpPr>
          <p:nvPr/>
        </p:nvSpPr>
        <p:spPr bwMode="auto">
          <a:xfrm>
            <a:off x="14754225" y="42087800"/>
            <a:ext cx="7531100" cy="1200150"/>
          </a:xfrm>
          <a:custGeom>
            <a:avLst/>
            <a:gdLst>
              <a:gd name="T0" fmla="*/ 2084 w 4744"/>
              <a:gd name="T1" fmla="*/ 288 h 756"/>
              <a:gd name="T2" fmla="*/ 1870 w 4744"/>
              <a:gd name="T3" fmla="*/ 288 h 756"/>
              <a:gd name="T4" fmla="*/ 1892 w 4744"/>
              <a:gd name="T5" fmla="*/ 290 h 756"/>
              <a:gd name="T6" fmla="*/ 1913 w 4744"/>
              <a:gd name="T7" fmla="*/ 296 h 756"/>
              <a:gd name="T8" fmla="*/ 1933 w 4744"/>
              <a:gd name="T9" fmla="*/ 305 h 756"/>
              <a:gd name="T10" fmla="*/ 1950 w 4744"/>
              <a:gd name="T11" fmla="*/ 318 h 756"/>
              <a:gd name="T12" fmla="*/ 1950 w 4744"/>
              <a:gd name="T13" fmla="*/ 458 h 756"/>
              <a:gd name="T14" fmla="*/ 1934 w 4744"/>
              <a:gd name="T15" fmla="*/ 469 h 756"/>
              <a:gd name="T16" fmla="*/ 1915 w 4744"/>
              <a:gd name="T17" fmla="*/ 479 h 756"/>
              <a:gd name="T18" fmla="*/ 1893 w 4744"/>
              <a:gd name="T19" fmla="*/ 485 h 756"/>
              <a:gd name="T20" fmla="*/ 1870 w 4744"/>
              <a:gd name="T21" fmla="*/ 488 h 756"/>
              <a:gd name="T22" fmla="*/ 2096 w 4744"/>
              <a:gd name="T23" fmla="*/ 488 h 756"/>
              <a:gd name="T24" fmla="*/ 2089 w 4744"/>
              <a:gd name="T25" fmla="*/ 480 h 756"/>
              <a:gd name="T26" fmla="*/ 2085 w 4744"/>
              <a:gd name="T27" fmla="*/ 468 h 756"/>
              <a:gd name="T28" fmla="*/ 2084 w 4744"/>
              <a:gd name="T29" fmla="*/ 453 h 756"/>
              <a:gd name="T30" fmla="*/ 2084 w 4744"/>
              <a:gd name="T31" fmla="*/ 288 h 7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44" h="756">
                <a:moveTo>
                  <a:pt x="2084" y="288"/>
                </a:moveTo>
                <a:lnTo>
                  <a:pt x="1870" y="288"/>
                </a:lnTo>
                <a:lnTo>
                  <a:pt x="1892" y="290"/>
                </a:lnTo>
                <a:lnTo>
                  <a:pt x="1913" y="296"/>
                </a:lnTo>
                <a:lnTo>
                  <a:pt x="1933" y="305"/>
                </a:lnTo>
                <a:lnTo>
                  <a:pt x="1950" y="318"/>
                </a:lnTo>
                <a:lnTo>
                  <a:pt x="1950" y="458"/>
                </a:lnTo>
                <a:lnTo>
                  <a:pt x="1934" y="469"/>
                </a:lnTo>
                <a:lnTo>
                  <a:pt x="1915" y="479"/>
                </a:lnTo>
                <a:lnTo>
                  <a:pt x="1893" y="485"/>
                </a:lnTo>
                <a:lnTo>
                  <a:pt x="1870" y="488"/>
                </a:lnTo>
                <a:lnTo>
                  <a:pt x="2096" y="488"/>
                </a:lnTo>
                <a:lnTo>
                  <a:pt x="2089" y="480"/>
                </a:lnTo>
                <a:lnTo>
                  <a:pt x="2085" y="468"/>
                </a:lnTo>
                <a:lnTo>
                  <a:pt x="2084" y="453"/>
                </a:lnTo>
                <a:lnTo>
                  <a:pt x="2084"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2">
            <a:extLst>
              <a:ext uri="{FF2B5EF4-FFF2-40B4-BE49-F238E27FC236}">
                <a16:creationId xmlns:a16="http://schemas.microsoft.com/office/drawing/2014/main" id="{A4BE47FD-EF50-9146-BC4C-85866A2B084C}"/>
              </a:ext>
            </a:extLst>
          </p:cNvPr>
          <p:cNvSpPr>
            <a:spLocks/>
          </p:cNvSpPr>
          <p:nvPr/>
        </p:nvSpPr>
        <p:spPr bwMode="auto">
          <a:xfrm>
            <a:off x="14754225" y="43287950"/>
            <a:ext cx="7531100" cy="1200150"/>
          </a:xfrm>
          <a:custGeom>
            <a:avLst/>
            <a:gdLst>
              <a:gd name="T0" fmla="*/ 2084 w 4744"/>
              <a:gd name="T1" fmla="*/ 28 h 756"/>
              <a:gd name="T2" fmla="*/ 1950 w 4744"/>
              <a:gd name="T3" fmla="*/ 28 h 756"/>
              <a:gd name="T4" fmla="*/ 1950 w 4744"/>
              <a:gd name="T5" fmla="*/ 214 h 756"/>
              <a:gd name="T6" fmla="*/ 2084 w 4744"/>
              <a:gd name="T7" fmla="*/ 214 h 756"/>
              <a:gd name="T8" fmla="*/ 2084 w 4744"/>
              <a:gd name="T9" fmla="*/ 2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2084" y="28"/>
                </a:moveTo>
                <a:lnTo>
                  <a:pt x="1950" y="28"/>
                </a:lnTo>
                <a:lnTo>
                  <a:pt x="1950" y="214"/>
                </a:lnTo>
                <a:lnTo>
                  <a:pt x="2084" y="214"/>
                </a:lnTo>
                <a:lnTo>
                  <a:pt x="208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3">
            <a:extLst>
              <a:ext uri="{FF2B5EF4-FFF2-40B4-BE49-F238E27FC236}">
                <a16:creationId xmlns:a16="http://schemas.microsoft.com/office/drawing/2014/main" id="{1235EB71-EFA0-6F45-BD81-2556285CBF49}"/>
              </a:ext>
            </a:extLst>
          </p:cNvPr>
          <p:cNvSpPr>
            <a:spLocks/>
          </p:cNvSpPr>
          <p:nvPr/>
        </p:nvSpPr>
        <p:spPr bwMode="auto">
          <a:xfrm>
            <a:off x="14754225" y="44488100"/>
            <a:ext cx="7531100" cy="1200150"/>
          </a:xfrm>
          <a:custGeom>
            <a:avLst/>
            <a:gdLst>
              <a:gd name="T0" fmla="*/ 2373 w 4744"/>
              <a:gd name="T1" fmla="*/ 178 h 756"/>
              <a:gd name="T2" fmla="*/ 2239 w 4744"/>
              <a:gd name="T3" fmla="*/ 178 h 756"/>
              <a:gd name="T4" fmla="*/ 2239 w 4744"/>
              <a:gd name="T5" fmla="*/ 487 h 756"/>
              <a:gd name="T6" fmla="*/ 2246 w 4744"/>
              <a:gd name="T7" fmla="*/ 540 h 756"/>
              <a:gd name="T8" fmla="*/ 2266 w 4744"/>
              <a:gd name="T9" fmla="*/ 577 h 756"/>
              <a:gd name="T10" fmla="*/ 2299 w 4744"/>
              <a:gd name="T11" fmla="*/ 598 h 756"/>
              <a:gd name="T12" fmla="*/ 2343 w 4744"/>
              <a:gd name="T13" fmla="*/ 604 h 756"/>
              <a:gd name="T14" fmla="*/ 2380 w 4744"/>
              <a:gd name="T15" fmla="*/ 602 h 756"/>
              <a:gd name="T16" fmla="*/ 2411 w 4744"/>
              <a:gd name="T17" fmla="*/ 597 h 756"/>
              <a:gd name="T18" fmla="*/ 2434 w 4744"/>
              <a:gd name="T19" fmla="*/ 591 h 756"/>
              <a:gd name="T20" fmla="*/ 2443 w 4744"/>
              <a:gd name="T21" fmla="*/ 587 h 756"/>
              <a:gd name="T22" fmla="*/ 2438 w 4744"/>
              <a:gd name="T23" fmla="*/ 492 h 756"/>
              <a:gd name="T24" fmla="*/ 2399 w 4744"/>
              <a:gd name="T25" fmla="*/ 492 h 756"/>
              <a:gd name="T26" fmla="*/ 2386 w 4744"/>
              <a:gd name="T27" fmla="*/ 488 h 756"/>
              <a:gd name="T28" fmla="*/ 2378 w 4744"/>
              <a:gd name="T29" fmla="*/ 480 h 756"/>
              <a:gd name="T30" fmla="*/ 2374 w 4744"/>
              <a:gd name="T31" fmla="*/ 468 h 756"/>
              <a:gd name="T32" fmla="*/ 2373 w 4744"/>
              <a:gd name="T33" fmla="*/ 453 h 756"/>
              <a:gd name="T34" fmla="*/ 2373 w 4744"/>
              <a:gd name="T35" fmla="*/ 178 h 7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44" h="756">
                <a:moveTo>
                  <a:pt x="2373" y="178"/>
                </a:moveTo>
                <a:lnTo>
                  <a:pt x="2239" y="178"/>
                </a:lnTo>
                <a:lnTo>
                  <a:pt x="2239" y="487"/>
                </a:lnTo>
                <a:lnTo>
                  <a:pt x="2246" y="540"/>
                </a:lnTo>
                <a:lnTo>
                  <a:pt x="2266" y="577"/>
                </a:lnTo>
                <a:lnTo>
                  <a:pt x="2299" y="598"/>
                </a:lnTo>
                <a:lnTo>
                  <a:pt x="2343" y="604"/>
                </a:lnTo>
                <a:lnTo>
                  <a:pt x="2380" y="602"/>
                </a:lnTo>
                <a:lnTo>
                  <a:pt x="2411" y="597"/>
                </a:lnTo>
                <a:lnTo>
                  <a:pt x="2434" y="591"/>
                </a:lnTo>
                <a:lnTo>
                  <a:pt x="2443" y="587"/>
                </a:lnTo>
                <a:lnTo>
                  <a:pt x="2438" y="492"/>
                </a:lnTo>
                <a:lnTo>
                  <a:pt x="2399" y="492"/>
                </a:lnTo>
                <a:lnTo>
                  <a:pt x="2386" y="488"/>
                </a:lnTo>
                <a:lnTo>
                  <a:pt x="2378" y="480"/>
                </a:lnTo>
                <a:lnTo>
                  <a:pt x="2374" y="468"/>
                </a:lnTo>
                <a:lnTo>
                  <a:pt x="2373" y="453"/>
                </a:lnTo>
                <a:lnTo>
                  <a:pt x="2373"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4">
            <a:extLst>
              <a:ext uri="{FF2B5EF4-FFF2-40B4-BE49-F238E27FC236}">
                <a16:creationId xmlns:a16="http://schemas.microsoft.com/office/drawing/2014/main" id="{8A757CC1-C086-BB4F-B041-A21CD7006F2F}"/>
              </a:ext>
            </a:extLst>
          </p:cNvPr>
          <p:cNvSpPr>
            <a:spLocks/>
          </p:cNvSpPr>
          <p:nvPr/>
        </p:nvSpPr>
        <p:spPr bwMode="auto">
          <a:xfrm>
            <a:off x="14754225" y="45688250"/>
            <a:ext cx="7531100" cy="1200150"/>
          </a:xfrm>
          <a:custGeom>
            <a:avLst/>
            <a:gdLst>
              <a:gd name="T0" fmla="*/ 2438 w 4744"/>
              <a:gd name="T1" fmla="*/ 480 h 756"/>
              <a:gd name="T2" fmla="*/ 2433 w 4744"/>
              <a:gd name="T3" fmla="*/ 483 h 756"/>
              <a:gd name="T4" fmla="*/ 2424 w 4744"/>
              <a:gd name="T5" fmla="*/ 487 h 756"/>
              <a:gd name="T6" fmla="*/ 2412 w 4744"/>
              <a:gd name="T7" fmla="*/ 490 h 756"/>
              <a:gd name="T8" fmla="*/ 2399 w 4744"/>
              <a:gd name="T9" fmla="*/ 492 h 756"/>
              <a:gd name="T10" fmla="*/ 2438 w 4744"/>
              <a:gd name="T11" fmla="*/ 492 h 756"/>
              <a:gd name="T12" fmla="*/ 2438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2438" y="480"/>
                </a:moveTo>
                <a:lnTo>
                  <a:pt x="2433" y="483"/>
                </a:lnTo>
                <a:lnTo>
                  <a:pt x="2424" y="487"/>
                </a:lnTo>
                <a:lnTo>
                  <a:pt x="2412" y="490"/>
                </a:lnTo>
                <a:lnTo>
                  <a:pt x="2399" y="492"/>
                </a:lnTo>
                <a:lnTo>
                  <a:pt x="2438" y="492"/>
                </a:lnTo>
                <a:lnTo>
                  <a:pt x="2438"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5">
            <a:extLst>
              <a:ext uri="{FF2B5EF4-FFF2-40B4-BE49-F238E27FC236}">
                <a16:creationId xmlns:a16="http://schemas.microsoft.com/office/drawing/2014/main" id="{234D00E1-820C-8241-9123-B4A6CEF8218D}"/>
              </a:ext>
            </a:extLst>
          </p:cNvPr>
          <p:cNvSpPr>
            <a:spLocks/>
          </p:cNvSpPr>
          <p:nvPr/>
        </p:nvSpPr>
        <p:spPr bwMode="auto">
          <a:xfrm>
            <a:off x="14754225" y="46888400"/>
            <a:ext cx="7531100" cy="1200150"/>
          </a:xfrm>
          <a:custGeom>
            <a:avLst/>
            <a:gdLst>
              <a:gd name="T0" fmla="*/ 2307 w 4744"/>
              <a:gd name="T1" fmla="*/ 0 h 756"/>
              <a:gd name="T2" fmla="*/ 2277 w 4744"/>
              <a:gd name="T3" fmla="*/ 3 h 756"/>
              <a:gd name="T4" fmla="*/ 2253 w 4744"/>
              <a:gd name="T5" fmla="*/ 13 h 756"/>
              <a:gd name="T6" fmla="*/ 2238 w 4744"/>
              <a:gd name="T7" fmla="*/ 32 h 756"/>
              <a:gd name="T8" fmla="*/ 2233 w 4744"/>
              <a:gd name="T9" fmla="*/ 60 h 756"/>
              <a:gd name="T10" fmla="*/ 2238 w 4744"/>
              <a:gd name="T11" fmla="*/ 89 h 756"/>
              <a:gd name="T12" fmla="*/ 2253 w 4744"/>
              <a:gd name="T13" fmla="*/ 108 h 756"/>
              <a:gd name="T14" fmla="*/ 2277 w 4744"/>
              <a:gd name="T15" fmla="*/ 118 h 756"/>
              <a:gd name="T16" fmla="*/ 2307 w 4744"/>
              <a:gd name="T17" fmla="*/ 121 h 756"/>
              <a:gd name="T18" fmla="*/ 2336 w 4744"/>
              <a:gd name="T19" fmla="*/ 118 h 756"/>
              <a:gd name="T20" fmla="*/ 2359 w 4744"/>
              <a:gd name="T21" fmla="*/ 108 h 756"/>
              <a:gd name="T22" fmla="*/ 2374 w 4744"/>
              <a:gd name="T23" fmla="*/ 89 h 756"/>
              <a:gd name="T24" fmla="*/ 2379 w 4744"/>
              <a:gd name="T25" fmla="*/ 60 h 756"/>
              <a:gd name="T26" fmla="*/ 2374 w 4744"/>
              <a:gd name="T27" fmla="*/ 32 h 756"/>
              <a:gd name="T28" fmla="*/ 2359 w 4744"/>
              <a:gd name="T29" fmla="*/ 13 h 756"/>
              <a:gd name="T30" fmla="*/ 2336 w 4744"/>
              <a:gd name="T31" fmla="*/ 3 h 756"/>
              <a:gd name="T32" fmla="*/ 2307 w 4744"/>
              <a:gd name="T33" fmla="*/ 0 h 7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44" h="756">
                <a:moveTo>
                  <a:pt x="2307" y="0"/>
                </a:moveTo>
                <a:lnTo>
                  <a:pt x="2277" y="3"/>
                </a:lnTo>
                <a:lnTo>
                  <a:pt x="2253" y="13"/>
                </a:lnTo>
                <a:lnTo>
                  <a:pt x="2238" y="32"/>
                </a:lnTo>
                <a:lnTo>
                  <a:pt x="2233" y="60"/>
                </a:lnTo>
                <a:lnTo>
                  <a:pt x="2238" y="89"/>
                </a:lnTo>
                <a:lnTo>
                  <a:pt x="2253" y="108"/>
                </a:lnTo>
                <a:lnTo>
                  <a:pt x="2277" y="118"/>
                </a:lnTo>
                <a:lnTo>
                  <a:pt x="2307" y="121"/>
                </a:lnTo>
                <a:lnTo>
                  <a:pt x="2336" y="118"/>
                </a:lnTo>
                <a:lnTo>
                  <a:pt x="2359" y="108"/>
                </a:lnTo>
                <a:lnTo>
                  <a:pt x="2374" y="89"/>
                </a:lnTo>
                <a:lnTo>
                  <a:pt x="2379" y="60"/>
                </a:lnTo>
                <a:lnTo>
                  <a:pt x="2374" y="32"/>
                </a:lnTo>
                <a:lnTo>
                  <a:pt x="2359" y="13"/>
                </a:lnTo>
                <a:lnTo>
                  <a:pt x="2336" y="3"/>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6">
            <a:extLst>
              <a:ext uri="{FF2B5EF4-FFF2-40B4-BE49-F238E27FC236}">
                <a16:creationId xmlns:a16="http://schemas.microsoft.com/office/drawing/2014/main" id="{4B23C609-AC66-834D-BA14-2DB9BE6E239B}"/>
              </a:ext>
            </a:extLst>
          </p:cNvPr>
          <p:cNvSpPr>
            <a:spLocks/>
          </p:cNvSpPr>
          <p:nvPr/>
        </p:nvSpPr>
        <p:spPr bwMode="auto">
          <a:xfrm>
            <a:off x="14754225" y="48088550"/>
            <a:ext cx="7531100" cy="1200150"/>
          </a:xfrm>
          <a:custGeom>
            <a:avLst/>
            <a:gdLst>
              <a:gd name="T0" fmla="*/ 2938 w 4744"/>
              <a:gd name="T1" fmla="*/ 295 h 756"/>
              <a:gd name="T2" fmla="*/ 2741 w 4744"/>
              <a:gd name="T3" fmla="*/ 295 h 756"/>
              <a:gd name="T4" fmla="*/ 2771 w 4744"/>
              <a:gd name="T5" fmla="*/ 300 h 756"/>
              <a:gd name="T6" fmla="*/ 2793 w 4744"/>
              <a:gd name="T7" fmla="*/ 316 h 756"/>
              <a:gd name="T8" fmla="*/ 2807 w 4744"/>
              <a:gd name="T9" fmla="*/ 342 h 756"/>
              <a:gd name="T10" fmla="*/ 2811 w 4744"/>
              <a:gd name="T11" fmla="*/ 378 h 756"/>
              <a:gd name="T12" fmla="*/ 2811 w 4744"/>
              <a:gd name="T13" fmla="*/ 486 h 756"/>
              <a:gd name="T14" fmla="*/ 2819 w 4744"/>
              <a:gd name="T15" fmla="*/ 541 h 756"/>
              <a:gd name="T16" fmla="*/ 2839 w 4744"/>
              <a:gd name="T17" fmla="*/ 577 h 756"/>
              <a:gd name="T18" fmla="*/ 2872 w 4744"/>
              <a:gd name="T19" fmla="*/ 598 h 756"/>
              <a:gd name="T20" fmla="*/ 2917 w 4744"/>
              <a:gd name="T21" fmla="*/ 604 h 756"/>
              <a:gd name="T22" fmla="*/ 2947 w 4744"/>
              <a:gd name="T23" fmla="*/ 603 h 756"/>
              <a:gd name="T24" fmla="*/ 2974 w 4744"/>
              <a:gd name="T25" fmla="*/ 599 h 756"/>
              <a:gd name="T26" fmla="*/ 2997 w 4744"/>
              <a:gd name="T27" fmla="*/ 594 h 756"/>
              <a:gd name="T28" fmla="*/ 3016 w 4744"/>
              <a:gd name="T29" fmla="*/ 587 h 756"/>
              <a:gd name="T30" fmla="*/ 3013 w 4744"/>
              <a:gd name="T31" fmla="*/ 492 h 756"/>
              <a:gd name="T32" fmla="*/ 2971 w 4744"/>
              <a:gd name="T33" fmla="*/ 492 h 756"/>
              <a:gd name="T34" fmla="*/ 2959 w 4744"/>
              <a:gd name="T35" fmla="*/ 488 h 756"/>
              <a:gd name="T36" fmla="*/ 2951 w 4744"/>
              <a:gd name="T37" fmla="*/ 480 h 756"/>
              <a:gd name="T38" fmla="*/ 2947 w 4744"/>
              <a:gd name="T39" fmla="*/ 468 h 756"/>
              <a:gd name="T40" fmla="*/ 2946 w 4744"/>
              <a:gd name="T41" fmla="*/ 453 h 756"/>
              <a:gd name="T42" fmla="*/ 2946 w 4744"/>
              <a:gd name="T43" fmla="*/ 356 h 756"/>
              <a:gd name="T44" fmla="*/ 2938 w 4744"/>
              <a:gd name="T45" fmla="*/ 295 h 7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44" h="756">
                <a:moveTo>
                  <a:pt x="2938" y="295"/>
                </a:moveTo>
                <a:lnTo>
                  <a:pt x="2741" y="295"/>
                </a:lnTo>
                <a:lnTo>
                  <a:pt x="2771" y="300"/>
                </a:lnTo>
                <a:lnTo>
                  <a:pt x="2793" y="316"/>
                </a:lnTo>
                <a:lnTo>
                  <a:pt x="2807" y="342"/>
                </a:lnTo>
                <a:lnTo>
                  <a:pt x="2811" y="378"/>
                </a:lnTo>
                <a:lnTo>
                  <a:pt x="2811" y="486"/>
                </a:lnTo>
                <a:lnTo>
                  <a:pt x="2819" y="541"/>
                </a:lnTo>
                <a:lnTo>
                  <a:pt x="2839" y="577"/>
                </a:lnTo>
                <a:lnTo>
                  <a:pt x="2872" y="598"/>
                </a:lnTo>
                <a:lnTo>
                  <a:pt x="2917" y="604"/>
                </a:lnTo>
                <a:lnTo>
                  <a:pt x="2947" y="603"/>
                </a:lnTo>
                <a:lnTo>
                  <a:pt x="2974" y="599"/>
                </a:lnTo>
                <a:lnTo>
                  <a:pt x="2997" y="594"/>
                </a:lnTo>
                <a:lnTo>
                  <a:pt x="3016" y="587"/>
                </a:lnTo>
                <a:lnTo>
                  <a:pt x="3013" y="492"/>
                </a:lnTo>
                <a:lnTo>
                  <a:pt x="2971" y="492"/>
                </a:lnTo>
                <a:lnTo>
                  <a:pt x="2959" y="488"/>
                </a:lnTo>
                <a:lnTo>
                  <a:pt x="2951" y="480"/>
                </a:lnTo>
                <a:lnTo>
                  <a:pt x="2947" y="468"/>
                </a:lnTo>
                <a:lnTo>
                  <a:pt x="2946" y="453"/>
                </a:lnTo>
                <a:lnTo>
                  <a:pt x="2946" y="356"/>
                </a:lnTo>
                <a:lnTo>
                  <a:pt x="2938"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67">
            <a:extLst>
              <a:ext uri="{FF2B5EF4-FFF2-40B4-BE49-F238E27FC236}">
                <a16:creationId xmlns:a16="http://schemas.microsoft.com/office/drawing/2014/main" id="{63C287BC-35BB-8744-B245-22C95E919EAF}"/>
              </a:ext>
            </a:extLst>
          </p:cNvPr>
          <p:cNvSpPr>
            <a:spLocks/>
          </p:cNvSpPr>
          <p:nvPr/>
        </p:nvSpPr>
        <p:spPr bwMode="auto">
          <a:xfrm>
            <a:off x="14754225" y="49288700"/>
            <a:ext cx="7531100" cy="1200150"/>
          </a:xfrm>
          <a:custGeom>
            <a:avLst/>
            <a:gdLst>
              <a:gd name="T0" fmla="*/ 2665 w 4744"/>
              <a:gd name="T1" fmla="*/ 178 h 756"/>
              <a:gd name="T2" fmla="*/ 2531 w 4744"/>
              <a:gd name="T3" fmla="*/ 178 h 756"/>
              <a:gd name="T4" fmla="*/ 2531 w 4744"/>
              <a:gd name="T5" fmla="*/ 596 h 756"/>
              <a:gd name="T6" fmla="*/ 2665 w 4744"/>
              <a:gd name="T7" fmla="*/ 596 h 756"/>
              <a:gd name="T8" fmla="*/ 2665 w 4744"/>
              <a:gd name="T9" fmla="*/ 347 h 756"/>
              <a:gd name="T10" fmla="*/ 2677 w 4744"/>
              <a:gd name="T11" fmla="*/ 328 h 756"/>
              <a:gd name="T12" fmla="*/ 2693 w 4744"/>
              <a:gd name="T13" fmla="*/ 312 h 756"/>
              <a:gd name="T14" fmla="*/ 2715 w 4744"/>
              <a:gd name="T15" fmla="*/ 299 h 756"/>
              <a:gd name="T16" fmla="*/ 2741 w 4744"/>
              <a:gd name="T17" fmla="*/ 295 h 756"/>
              <a:gd name="T18" fmla="*/ 2938 w 4744"/>
              <a:gd name="T19" fmla="*/ 295 h 756"/>
              <a:gd name="T20" fmla="*/ 2937 w 4744"/>
              <a:gd name="T21" fmla="*/ 283 h 756"/>
              <a:gd name="T22" fmla="*/ 2910 w 4744"/>
              <a:gd name="T23" fmla="*/ 225 h 756"/>
              <a:gd name="T24" fmla="*/ 2909 w 4744"/>
              <a:gd name="T25" fmla="*/ 224 h 756"/>
              <a:gd name="T26" fmla="*/ 2665 w 4744"/>
              <a:gd name="T27" fmla="*/ 224 h 756"/>
              <a:gd name="T28" fmla="*/ 2665 w 4744"/>
              <a:gd name="T29" fmla="*/ 178 h 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44" h="756">
                <a:moveTo>
                  <a:pt x="2665" y="178"/>
                </a:moveTo>
                <a:lnTo>
                  <a:pt x="2531" y="178"/>
                </a:lnTo>
                <a:lnTo>
                  <a:pt x="2531" y="596"/>
                </a:lnTo>
                <a:lnTo>
                  <a:pt x="2665" y="596"/>
                </a:lnTo>
                <a:lnTo>
                  <a:pt x="2665" y="347"/>
                </a:lnTo>
                <a:lnTo>
                  <a:pt x="2677" y="328"/>
                </a:lnTo>
                <a:lnTo>
                  <a:pt x="2693" y="312"/>
                </a:lnTo>
                <a:lnTo>
                  <a:pt x="2715" y="299"/>
                </a:lnTo>
                <a:lnTo>
                  <a:pt x="2741" y="295"/>
                </a:lnTo>
                <a:lnTo>
                  <a:pt x="2938" y="295"/>
                </a:lnTo>
                <a:lnTo>
                  <a:pt x="2937" y="283"/>
                </a:lnTo>
                <a:lnTo>
                  <a:pt x="2910" y="225"/>
                </a:lnTo>
                <a:lnTo>
                  <a:pt x="2909" y="224"/>
                </a:lnTo>
                <a:lnTo>
                  <a:pt x="2665" y="224"/>
                </a:lnTo>
                <a:lnTo>
                  <a:pt x="2665"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8">
            <a:extLst>
              <a:ext uri="{FF2B5EF4-FFF2-40B4-BE49-F238E27FC236}">
                <a16:creationId xmlns:a16="http://schemas.microsoft.com/office/drawing/2014/main" id="{17592B74-9AA2-AE44-AD64-4CE22AE2EBE1}"/>
              </a:ext>
            </a:extLst>
          </p:cNvPr>
          <p:cNvSpPr>
            <a:spLocks/>
          </p:cNvSpPr>
          <p:nvPr/>
        </p:nvSpPr>
        <p:spPr bwMode="auto">
          <a:xfrm>
            <a:off x="14754225" y="50488850"/>
            <a:ext cx="7531100" cy="1200150"/>
          </a:xfrm>
          <a:custGeom>
            <a:avLst/>
            <a:gdLst>
              <a:gd name="T0" fmla="*/ 3012 w 4744"/>
              <a:gd name="T1" fmla="*/ 480 h 756"/>
              <a:gd name="T2" fmla="*/ 3002 w 4744"/>
              <a:gd name="T3" fmla="*/ 485 h 756"/>
              <a:gd name="T4" fmla="*/ 2992 w 4744"/>
              <a:gd name="T5" fmla="*/ 488 h 756"/>
              <a:gd name="T6" fmla="*/ 2981 w 4744"/>
              <a:gd name="T7" fmla="*/ 491 h 756"/>
              <a:gd name="T8" fmla="*/ 2971 w 4744"/>
              <a:gd name="T9" fmla="*/ 492 h 756"/>
              <a:gd name="T10" fmla="*/ 3013 w 4744"/>
              <a:gd name="T11" fmla="*/ 492 h 756"/>
              <a:gd name="T12" fmla="*/ 3012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3012" y="480"/>
                </a:moveTo>
                <a:lnTo>
                  <a:pt x="3002" y="485"/>
                </a:lnTo>
                <a:lnTo>
                  <a:pt x="2992" y="488"/>
                </a:lnTo>
                <a:lnTo>
                  <a:pt x="2981" y="491"/>
                </a:lnTo>
                <a:lnTo>
                  <a:pt x="2971" y="492"/>
                </a:lnTo>
                <a:lnTo>
                  <a:pt x="3013" y="492"/>
                </a:lnTo>
                <a:lnTo>
                  <a:pt x="3012"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69">
            <a:extLst>
              <a:ext uri="{FF2B5EF4-FFF2-40B4-BE49-F238E27FC236}">
                <a16:creationId xmlns:a16="http://schemas.microsoft.com/office/drawing/2014/main" id="{C40ACE2B-1FF0-D343-8E91-60F46F16EFBD}"/>
              </a:ext>
            </a:extLst>
          </p:cNvPr>
          <p:cNvSpPr>
            <a:spLocks/>
          </p:cNvSpPr>
          <p:nvPr/>
        </p:nvSpPr>
        <p:spPr bwMode="auto">
          <a:xfrm>
            <a:off x="14754225" y="51689000"/>
            <a:ext cx="7531100" cy="1200150"/>
          </a:xfrm>
          <a:custGeom>
            <a:avLst/>
            <a:gdLst>
              <a:gd name="T0" fmla="*/ 2792 w 4744"/>
              <a:gd name="T1" fmla="*/ 171 h 756"/>
              <a:gd name="T2" fmla="*/ 2754 w 4744"/>
              <a:gd name="T3" fmla="*/ 175 h 756"/>
              <a:gd name="T4" fmla="*/ 2720 w 4744"/>
              <a:gd name="T5" fmla="*/ 186 h 756"/>
              <a:gd name="T6" fmla="*/ 2690 w 4744"/>
              <a:gd name="T7" fmla="*/ 202 h 756"/>
              <a:gd name="T8" fmla="*/ 2665 w 4744"/>
              <a:gd name="T9" fmla="*/ 224 h 756"/>
              <a:gd name="T10" fmla="*/ 2909 w 4744"/>
              <a:gd name="T11" fmla="*/ 224 h 756"/>
              <a:gd name="T12" fmla="*/ 2862 w 4744"/>
              <a:gd name="T13" fmla="*/ 185 h 756"/>
              <a:gd name="T14" fmla="*/ 2792 w 4744"/>
              <a:gd name="T15" fmla="*/ 171 h 7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44" h="756">
                <a:moveTo>
                  <a:pt x="2792" y="171"/>
                </a:moveTo>
                <a:lnTo>
                  <a:pt x="2754" y="175"/>
                </a:lnTo>
                <a:lnTo>
                  <a:pt x="2720" y="186"/>
                </a:lnTo>
                <a:lnTo>
                  <a:pt x="2690" y="202"/>
                </a:lnTo>
                <a:lnTo>
                  <a:pt x="2665" y="224"/>
                </a:lnTo>
                <a:lnTo>
                  <a:pt x="2909" y="224"/>
                </a:lnTo>
                <a:lnTo>
                  <a:pt x="2862" y="185"/>
                </a:lnTo>
                <a:lnTo>
                  <a:pt x="2792"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0">
            <a:extLst>
              <a:ext uri="{FF2B5EF4-FFF2-40B4-BE49-F238E27FC236}">
                <a16:creationId xmlns:a16="http://schemas.microsoft.com/office/drawing/2014/main" id="{2D9F0F18-A9C2-B94B-8BDD-CB7DE4333A0D}"/>
              </a:ext>
            </a:extLst>
          </p:cNvPr>
          <p:cNvSpPr>
            <a:spLocks/>
          </p:cNvSpPr>
          <p:nvPr/>
        </p:nvSpPr>
        <p:spPr bwMode="auto">
          <a:xfrm>
            <a:off x="14754225" y="52889150"/>
            <a:ext cx="7531100" cy="1200150"/>
          </a:xfrm>
          <a:custGeom>
            <a:avLst/>
            <a:gdLst>
              <a:gd name="T0" fmla="*/ 3152 w 4744"/>
              <a:gd name="T1" fmla="*/ 608 h 756"/>
              <a:gd name="T2" fmla="*/ 3124 w 4744"/>
              <a:gd name="T3" fmla="*/ 715 h 756"/>
              <a:gd name="T4" fmla="*/ 3151 w 4744"/>
              <a:gd name="T5" fmla="*/ 726 h 756"/>
              <a:gd name="T6" fmla="*/ 3187 w 4744"/>
              <a:gd name="T7" fmla="*/ 740 h 756"/>
              <a:gd name="T8" fmla="*/ 3235 w 4744"/>
              <a:gd name="T9" fmla="*/ 750 h 756"/>
              <a:gd name="T10" fmla="*/ 3295 w 4744"/>
              <a:gd name="T11" fmla="*/ 755 h 756"/>
              <a:gd name="T12" fmla="*/ 3365 w 4744"/>
              <a:gd name="T13" fmla="*/ 746 h 756"/>
              <a:gd name="T14" fmla="*/ 3426 w 4744"/>
              <a:gd name="T15" fmla="*/ 720 h 756"/>
              <a:gd name="T16" fmla="*/ 3473 w 4744"/>
              <a:gd name="T17" fmla="*/ 677 h 756"/>
              <a:gd name="T18" fmla="*/ 3489 w 4744"/>
              <a:gd name="T19" fmla="*/ 646 h 756"/>
              <a:gd name="T20" fmla="*/ 3287 w 4744"/>
              <a:gd name="T21" fmla="*/ 646 h 756"/>
              <a:gd name="T22" fmla="*/ 3244 w 4744"/>
              <a:gd name="T23" fmla="*/ 642 h 756"/>
              <a:gd name="T24" fmla="*/ 3207 w 4744"/>
              <a:gd name="T25" fmla="*/ 632 h 756"/>
              <a:gd name="T26" fmla="*/ 3177 w 4744"/>
              <a:gd name="T27" fmla="*/ 620 h 756"/>
              <a:gd name="T28" fmla="*/ 3152 w 4744"/>
              <a:gd name="T29" fmla="*/ 608 h 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44" h="756">
                <a:moveTo>
                  <a:pt x="3152" y="608"/>
                </a:moveTo>
                <a:lnTo>
                  <a:pt x="3124" y="715"/>
                </a:lnTo>
                <a:lnTo>
                  <a:pt x="3151" y="726"/>
                </a:lnTo>
                <a:lnTo>
                  <a:pt x="3187" y="740"/>
                </a:lnTo>
                <a:lnTo>
                  <a:pt x="3235" y="750"/>
                </a:lnTo>
                <a:lnTo>
                  <a:pt x="3295" y="755"/>
                </a:lnTo>
                <a:lnTo>
                  <a:pt x="3365" y="746"/>
                </a:lnTo>
                <a:lnTo>
                  <a:pt x="3426" y="720"/>
                </a:lnTo>
                <a:lnTo>
                  <a:pt x="3473" y="677"/>
                </a:lnTo>
                <a:lnTo>
                  <a:pt x="3489" y="646"/>
                </a:lnTo>
                <a:lnTo>
                  <a:pt x="3287" y="646"/>
                </a:lnTo>
                <a:lnTo>
                  <a:pt x="3244" y="642"/>
                </a:lnTo>
                <a:lnTo>
                  <a:pt x="3207" y="632"/>
                </a:lnTo>
                <a:lnTo>
                  <a:pt x="3177" y="620"/>
                </a:lnTo>
                <a:lnTo>
                  <a:pt x="3152" y="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1">
            <a:extLst>
              <a:ext uri="{FF2B5EF4-FFF2-40B4-BE49-F238E27FC236}">
                <a16:creationId xmlns:a16="http://schemas.microsoft.com/office/drawing/2014/main" id="{0794064B-F14C-4642-8E0C-806CE9231C9E}"/>
              </a:ext>
            </a:extLst>
          </p:cNvPr>
          <p:cNvSpPr>
            <a:spLocks/>
          </p:cNvSpPr>
          <p:nvPr/>
        </p:nvSpPr>
        <p:spPr bwMode="auto">
          <a:xfrm>
            <a:off x="14754225" y="54089300"/>
            <a:ext cx="7531100" cy="1200150"/>
          </a:xfrm>
          <a:custGeom>
            <a:avLst/>
            <a:gdLst>
              <a:gd name="T0" fmla="*/ 3515 w 4744"/>
              <a:gd name="T1" fmla="*/ 532 h 756"/>
              <a:gd name="T2" fmla="*/ 3380 w 4744"/>
              <a:gd name="T3" fmla="*/ 532 h 756"/>
              <a:gd name="T4" fmla="*/ 3380 w 4744"/>
              <a:gd name="T5" fmla="*/ 567 h 756"/>
              <a:gd name="T6" fmla="*/ 3373 w 4744"/>
              <a:gd name="T7" fmla="*/ 605 h 756"/>
              <a:gd name="T8" fmla="*/ 3352 w 4744"/>
              <a:gd name="T9" fmla="*/ 629 h 756"/>
              <a:gd name="T10" fmla="*/ 3323 w 4744"/>
              <a:gd name="T11" fmla="*/ 642 h 756"/>
              <a:gd name="T12" fmla="*/ 3287 w 4744"/>
              <a:gd name="T13" fmla="*/ 646 h 756"/>
              <a:gd name="T14" fmla="*/ 3489 w 4744"/>
              <a:gd name="T15" fmla="*/ 646 h 756"/>
              <a:gd name="T16" fmla="*/ 3504 w 4744"/>
              <a:gd name="T17" fmla="*/ 617 h 756"/>
              <a:gd name="T18" fmla="*/ 3515 w 4744"/>
              <a:gd name="T19" fmla="*/ 539 h 756"/>
              <a:gd name="T20" fmla="*/ 3515 w 4744"/>
              <a:gd name="T21" fmla="*/ 532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3515" y="532"/>
                </a:moveTo>
                <a:lnTo>
                  <a:pt x="3380" y="532"/>
                </a:lnTo>
                <a:lnTo>
                  <a:pt x="3380" y="567"/>
                </a:lnTo>
                <a:lnTo>
                  <a:pt x="3373" y="605"/>
                </a:lnTo>
                <a:lnTo>
                  <a:pt x="3352" y="629"/>
                </a:lnTo>
                <a:lnTo>
                  <a:pt x="3323" y="642"/>
                </a:lnTo>
                <a:lnTo>
                  <a:pt x="3287" y="646"/>
                </a:lnTo>
                <a:lnTo>
                  <a:pt x="3489" y="646"/>
                </a:lnTo>
                <a:lnTo>
                  <a:pt x="3504" y="617"/>
                </a:lnTo>
                <a:lnTo>
                  <a:pt x="3515" y="539"/>
                </a:lnTo>
                <a:lnTo>
                  <a:pt x="3515" y="5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2">
            <a:extLst>
              <a:ext uri="{FF2B5EF4-FFF2-40B4-BE49-F238E27FC236}">
                <a16:creationId xmlns:a16="http://schemas.microsoft.com/office/drawing/2014/main" id="{0D3C5503-7457-464F-9ABD-0E200E3D0EDD}"/>
              </a:ext>
            </a:extLst>
          </p:cNvPr>
          <p:cNvSpPr>
            <a:spLocks/>
          </p:cNvSpPr>
          <p:nvPr/>
        </p:nvSpPr>
        <p:spPr bwMode="auto">
          <a:xfrm>
            <a:off x="14754225" y="55289450"/>
            <a:ext cx="7531100" cy="1200150"/>
          </a:xfrm>
          <a:custGeom>
            <a:avLst/>
            <a:gdLst>
              <a:gd name="T0" fmla="*/ 3261 w 4744"/>
              <a:gd name="T1" fmla="*/ 171 h 756"/>
              <a:gd name="T2" fmla="*/ 3183 w 4744"/>
              <a:gd name="T3" fmla="*/ 187 h 756"/>
              <a:gd name="T4" fmla="*/ 3122 w 4744"/>
              <a:gd name="T5" fmla="*/ 230 h 756"/>
              <a:gd name="T6" fmla="*/ 3082 w 4744"/>
              <a:gd name="T7" fmla="*/ 294 h 756"/>
              <a:gd name="T8" fmla="*/ 3068 w 4744"/>
              <a:gd name="T9" fmla="*/ 372 h 756"/>
              <a:gd name="T10" fmla="*/ 3082 w 4744"/>
              <a:gd name="T11" fmla="*/ 450 h 756"/>
              <a:gd name="T12" fmla="*/ 3122 w 4744"/>
              <a:gd name="T13" fmla="*/ 513 h 756"/>
              <a:gd name="T14" fmla="*/ 3183 w 4744"/>
              <a:gd name="T15" fmla="*/ 556 h 756"/>
              <a:gd name="T16" fmla="*/ 3261 w 4744"/>
              <a:gd name="T17" fmla="*/ 572 h 756"/>
              <a:gd name="T18" fmla="*/ 3297 w 4744"/>
              <a:gd name="T19" fmla="*/ 570 h 756"/>
              <a:gd name="T20" fmla="*/ 3329 w 4744"/>
              <a:gd name="T21" fmla="*/ 562 h 756"/>
              <a:gd name="T22" fmla="*/ 3357 w 4744"/>
              <a:gd name="T23" fmla="*/ 549 h 756"/>
              <a:gd name="T24" fmla="*/ 3380 w 4744"/>
              <a:gd name="T25" fmla="*/ 532 h 756"/>
              <a:gd name="T26" fmla="*/ 3515 w 4744"/>
              <a:gd name="T27" fmla="*/ 532 h 756"/>
              <a:gd name="T28" fmla="*/ 3515 w 4744"/>
              <a:gd name="T29" fmla="*/ 456 h 756"/>
              <a:gd name="T30" fmla="*/ 3299 w 4744"/>
              <a:gd name="T31" fmla="*/ 456 h 756"/>
              <a:gd name="T32" fmla="*/ 3260 w 4744"/>
              <a:gd name="T33" fmla="*/ 450 h 756"/>
              <a:gd name="T34" fmla="*/ 3231 w 4744"/>
              <a:gd name="T35" fmla="*/ 433 h 756"/>
              <a:gd name="T36" fmla="*/ 3212 w 4744"/>
              <a:gd name="T37" fmla="*/ 407 h 756"/>
              <a:gd name="T38" fmla="*/ 3205 w 4744"/>
              <a:gd name="T39" fmla="*/ 372 h 756"/>
              <a:gd name="T40" fmla="*/ 3212 w 4744"/>
              <a:gd name="T41" fmla="*/ 337 h 756"/>
              <a:gd name="T42" fmla="*/ 3230 w 4744"/>
              <a:gd name="T43" fmla="*/ 311 h 756"/>
              <a:gd name="T44" fmla="*/ 3260 w 4744"/>
              <a:gd name="T45" fmla="*/ 294 h 756"/>
              <a:gd name="T46" fmla="*/ 3299 w 4744"/>
              <a:gd name="T47" fmla="*/ 288 h 756"/>
              <a:gd name="T48" fmla="*/ 3515 w 4744"/>
              <a:gd name="T49" fmla="*/ 288 h 756"/>
              <a:gd name="T50" fmla="*/ 3515 w 4744"/>
              <a:gd name="T51" fmla="*/ 213 h 756"/>
              <a:gd name="T52" fmla="*/ 3380 w 4744"/>
              <a:gd name="T53" fmla="*/ 213 h 756"/>
              <a:gd name="T54" fmla="*/ 3358 w 4744"/>
              <a:gd name="T55" fmla="*/ 196 h 756"/>
              <a:gd name="T56" fmla="*/ 3331 w 4744"/>
              <a:gd name="T57" fmla="*/ 182 h 756"/>
              <a:gd name="T58" fmla="*/ 3299 w 4744"/>
              <a:gd name="T59" fmla="*/ 174 h 756"/>
              <a:gd name="T60" fmla="*/ 3261 w 4744"/>
              <a:gd name="T61" fmla="*/ 171 h 7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44" h="756">
                <a:moveTo>
                  <a:pt x="3261" y="171"/>
                </a:moveTo>
                <a:lnTo>
                  <a:pt x="3183" y="187"/>
                </a:lnTo>
                <a:lnTo>
                  <a:pt x="3122" y="230"/>
                </a:lnTo>
                <a:lnTo>
                  <a:pt x="3082" y="294"/>
                </a:lnTo>
                <a:lnTo>
                  <a:pt x="3068" y="372"/>
                </a:lnTo>
                <a:lnTo>
                  <a:pt x="3082" y="450"/>
                </a:lnTo>
                <a:lnTo>
                  <a:pt x="3122" y="513"/>
                </a:lnTo>
                <a:lnTo>
                  <a:pt x="3183" y="556"/>
                </a:lnTo>
                <a:lnTo>
                  <a:pt x="3261" y="572"/>
                </a:lnTo>
                <a:lnTo>
                  <a:pt x="3297" y="570"/>
                </a:lnTo>
                <a:lnTo>
                  <a:pt x="3329" y="562"/>
                </a:lnTo>
                <a:lnTo>
                  <a:pt x="3357" y="549"/>
                </a:lnTo>
                <a:lnTo>
                  <a:pt x="3380" y="532"/>
                </a:lnTo>
                <a:lnTo>
                  <a:pt x="3515" y="532"/>
                </a:lnTo>
                <a:lnTo>
                  <a:pt x="3515" y="456"/>
                </a:lnTo>
                <a:lnTo>
                  <a:pt x="3299" y="456"/>
                </a:lnTo>
                <a:lnTo>
                  <a:pt x="3260" y="450"/>
                </a:lnTo>
                <a:lnTo>
                  <a:pt x="3231" y="433"/>
                </a:lnTo>
                <a:lnTo>
                  <a:pt x="3212" y="407"/>
                </a:lnTo>
                <a:lnTo>
                  <a:pt x="3205" y="372"/>
                </a:lnTo>
                <a:lnTo>
                  <a:pt x="3212" y="337"/>
                </a:lnTo>
                <a:lnTo>
                  <a:pt x="3230" y="311"/>
                </a:lnTo>
                <a:lnTo>
                  <a:pt x="3260" y="294"/>
                </a:lnTo>
                <a:lnTo>
                  <a:pt x="3299" y="288"/>
                </a:lnTo>
                <a:lnTo>
                  <a:pt x="3515" y="288"/>
                </a:lnTo>
                <a:lnTo>
                  <a:pt x="3515" y="213"/>
                </a:lnTo>
                <a:lnTo>
                  <a:pt x="3380" y="213"/>
                </a:lnTo>
                <a:lnTo>
                  <a:pt x="3358" y="196"/>
                </a:lnTo>
                <a:lnTo>
                  <a:pt x="3331" y="182"/>
                </a:lnTo>
                <a:lnTo>
                  <a:pt x="3299" y="174"/>
                </a:lnTo>
                <a:lnTo>
                  <a:pt x="3261"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3">
            <a:extLst>
              <a:ext uri="{FF2B5EF4-FFF2-40B4-BE49-F238E27FC236}">
                <a16:creationId xmlns:a16="http://schemas.microsoft.com/office/drawing/2014/main" id="{DBF6F032-AA4A-B843-BD82-114E6F4D43DE}"/>
              </a:ext>
            </a:extLst>
          </p:cNvPr>
          <p:cNvSpPr>
            <a:spLocks/>
          </p:cNvSpPr>
          <p:nvPr/>
        </p:nvSpPr>
        <p:spPr bwMode="auto">
          <a:xfrm>
            <a:off x="14754225" y="56489600"/>
            <a:ext cx="7531100" cy="1200150"/>
          </a:xfrm>
          <a:custGeom>
            <a:avLst/>
            <a:gdLst>
              <a:gd name="T0" fmla="*/ 3515 w 4744"/>
              <a:gd name="T1" fmla="*/ 288 h 756"/>
              <a:gd name="T2" fmla="*/ 3299 w 4744"/>
              <a:gd name="T3" fmla="*/ 288 h 756"/>
              <a:gd name="T4" fmla="*/ 3323 w 4744"/>
              <a:gd name="T5" fmla="*/ 290 h 756"/>
              <a:gd name="T6" fmla="*/ 3346 w 4744"/>
              <a:gd name="T7" fmla="*/ 298 h 756"/>
              <a:gd name="T8" fmla="*/ 3365 w 4744"/>
              <a:gd name="T9" fmla="*/ 308 h 756"/>
              <a:gd name="T10" fmla="*/ 3380 w 4744"/>
              <a:gd name="T11" fmla="*/ 320 h 756"/>
              <a:gd name="T12" fmla="*/ 3380 w 4744"/>
              <a:gd name="T13" fmla="*/ 424 h 756"/>
              <a:gd name="T14" fmla="*/ 3363 w 4744"/>
              <a:gd name="T15" fmla="*/ 437 h 756"/>
              <a:gd name="T16" fmla="*/ 3344 w 4744"/>
              <a:gd name="T17" fmla="*/ 447 h 756"/>
              <a:gd name="T18" fmla="*/ 3322 w 4744"/>
              <a:gd name="T19" fmla="*/ 453 h 756"/>
              <a:gd name="T20" fmla="*/ 3299 w 4744"/>
              <a:gd name="T21" fmla="*/ 456 h 756"/>
              <a:gd name="T22" fmla="*/ 3515 w 4744"/>
              <a:gd name="T23" fmla="*/ 456 h 756"/>
              <a:gd name="T24" fmla="*/ 3515 w 4744"/>
              <a:gd name="T25" fmla="*/ 288 h 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4" h="756">
                <a:moveTo>
                  <a:pt x="3515" y="288"/>
                </a:moveTo>
                <a:lnTo>
                  <a:pt x="3299" y="288"/>
                </a:lnTo>
                <a:lnTo>
                  <a:pt x="3323" y="290"/>
                </a:lnTo>
                <a:lnTo>
                  <a:pt x="3346" y="298"/>
                </a:lnTo>
                <a:lnTo>
                  <a:pt x="3365" y="308"/>
                </a:lnTo>
                <a:lnTo>
                  <a:pt x="3380" y="320"/>
                </a:lnTo>
                <a:lnTo>
                  <a:pt x="3380" y="424"/>
                </a:lnTo>
                <a:lnTo>
                  <a:pt x="3363" y="437"/>
                </a:lnTo>
                <a:lnTo>
                  <a:pt x="3344" y="447"/>
                </a:lnTo>
                <a:lnTo>
                  <a:pt x="3322" y="453"/>
                </a:lnTo>
                <a:lnTo>
                  <a:pt x="3299" y="456"/>
                </a:lnTo>
                <a:lnTo>
                  <a:pt x="3515" y="456"/>
                </a:lnTo>
                <a:lnTo>
                  <a:pt x="3515"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4">
            <a:extLst>
              <a:ext uri="{FF2B5EF4-FFF2-40B4-BE49-F238E27FC236}">
                <a16:creationId xmlns:a16="http://schemas.microsoft.com/office/drawing/2014/main" id="{3ACE990C-0272-F440-8189-1D5DC9CBA600}"/>
              </a:ext>
            </a:extLst>
          </p:cNvPr>
          <p:cNvSpPr>
            <a:spLocks/>
          </p:cNvSpPr>
          <p:nvPr/>
        </p:nvSpPr>
        <p:spPr bwMode="auto">
          <a:xfrm>
            <a:off x="14754225" y="57689750"/>
            <a:ext cx="7531100" cy="1200150"/>
          </a:xfrm>
          <a:custGeom>
            <a:avLst/>
            <a:gdLst>
              <a:gd name="T0" fmla="*/ 3515 w 4744"/>
              <a:gd name="T1" fmla="*/ 178 h 756"/>
              <a:gd name="T2" fmla="*/ 3380 w 4744"/>
              <a:gd name="T3" fmla="*/ 178 h 756"/>
              <a:gd name="T4" fmla="*/ 3380 w 4744"/>
              <a:gd name="T5" fmla="*/ 213 h 756"/>
              <a:gd name="T6" fmla="*/ 3515 w 4744"/>
              <a:gd name="T7" fmla="*/ 213 h 756"/>
              <a:gd name="T8" fmla="*/ 3515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3515" y="178"/>
                </a:moveTo>
                <a:lnTo>
                  <a:pt x="3380" y="178"/>
                </a:lnTo>
                <a:lnTo>
                  <a:pt x="3380" y="213"/>
                </a:lnTo>
                <a:lnTo>
                  <a:pt x="3515" y="213"/>
                </a:lnTo>
                <a:lnTo>
                  <a:pt x="3515"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75">
            <a:extLst>
              <a:ext uri="{FF2B5EF4-FFF2-40B4-BE49-F238E27FC236}">
                <a16:creationId xmlns:a16="http://schemas.microsoft.com/office/drawing/2014/main" id="{982FC944-8388-7D4B-9741-843688C68614}"/>
              </a:ext>
            </a:extLst>
          </p:cNvPr>
          <p:cNvSpPr>
            <a:spLocks/>
          </p:cNvSpPr>
          <p:nvPr/>
        </p:nvSpPr>
        <p:spPr bwMode="auto">
          <a:xfrm>
            <a:off x="14754225" y="58889900"/>
            <a:ext cx="7531100" cy="1200150"/>
          </a:xfrm>
          <a:custGeom>
            <a:avLst/>
            <a:gdLst>
              <a:gd name="T0" fmla="*/ 4327 w 4744"/>
              <a:gd name="T1" fmla="*/ 544 h 756"/>
              <a:gd name="T2" fmla="*/ 4134 w 4744"/>
              <a:gd name="T3" fmla="*/ 544 h 756"/>
              <a:gd name="T4" fmla="*/ 4148 w 4744"/>
              <a:gd name="T5" fmla="*/ 571 h 756"/>
              <a:gd name="T6" fmla="*/ 4169 w 4744"/>
              <a:gd name="T7" fmla="*/ 590 h 756"/>
              <a:gd name="T8" fmla="*/ 4196 w 4744"/>
              <a:gd name="T9" fmla="*/ 601 h 756"/>
              <a:gd name="T10" fmla="*/ 4229 w 4744"/>
              <a:gd name="T11" fmla="*/ 604 h 756"/>
              <a:gd name="T12" fmla="*/ 4258 w 4744"/>
              <a:gd name="T13" fmla="*/ 603 h 756"/>
              <a:gd name="T14" fmla="*/ 4286 w 4744"/>
              <a:gd name="T15" fmla="*/ 599 h 756"/>
              <a:gd name="T16" fmla="*/ 4310 w 4744"/>
              <a:gd name="T17" fmla="*/ 593 h 756"/>
              <a:gd name="T18" fmla="*/ 4329 w 4744"/>
              <a:gd name="T19" fmla="*/ 587 h 756"/>
              <a:gd name="T20" fmla="*/ 4327 w 4744"/>
              <a:gd name="T21" fmla="*/ 544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4" h="756">
                <a:moveTo>
                  <a:pt x="4327" y="544"/>
                </a:moveTo>
                <a:lnTo>
                  <a:pt x="4134" y="544"/>
                </a:lnTo>
                <a:lnTo>
                  <a:pt x="4148" y="571"/>
                </a:lnTo>
                <a:lnTo>
                  <a:pt x="4169" y="590"/>
                </a:lnTo>
                <a:lnTo>
                  <a:pt x="4196" y="601"/>
                </a:lnTo>
                <a:lnTo>
                  <a:pt x="4229" y="604"/>
                </a:lnTo>
                <a:lnTo>
                  <a:pt x="4258" y="603"/>
                </a:lnTo>
                <a:lnTo>
                  <a:pt x="4286" y="599"/>
                </a:lnTo>
                <a:lnTo>
                  <a:pt x="4310" y="593"/>
                </a:lnTo>
                <a:lnTo>
                  <a:pt x="4329" y="587"/>
                </a:lnTo>
                <a:lnTo>
                  <a:pt x="4327" y="5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6">
            <a:extLst>
              <a:ext uri="{FF2B5EF4-FFF2-40B4-BE49-F238E27FC236}">
                <a16:creationId xmlns:a16="http://schemas.microsoft.com/office/drawing/2014/main" id="{7130D99C-01D9-0242-B167-C6F82FAEE80F}"/>
              </a:ext>
            </a:extLst>
          </p:cNvPr>
          <p:cNvSpPr>
            <a:spLocks/>
          </p:cNvSpPr>
          <p:nvPr/>
        </p:nvSpPr>
        <p:spPr bwMode="auto">
          <a:xfrm>
            <a:off x="14754225" y="60090050"/>
            <a:ext cx="7531100" cy="1200150"/>
          </a:xfrm>
          <a:custGeom>
            <a:avLst/>
            <a:gdLst>
              <a:gd name="T0" fmla="*/ 4006 w 4744"/>
              <a:gd name="T1" fmla="*/ 171 h 756"/>
              <a:gd name="T2" fmla="*/ 3942 w 4744"/>
              <a:gd name="T3" fmla="*/ 181 h 756"/>
              <a:gd name="T4" fmla="*/ 3889 w 4744"/>
              <a:gd name="T5" fmla="*/ 211 h 756"/>
              <a:gd name="T6" fmla="*/ 3848 w 4744"/>
              <a:gd name="T7" fmla="*/ 257 h 756"/>
              <a:gd name="T8" fmla="*/ 3822 w 4744"/>
              <a:gd name="T9" fmla="*/ 317 h 756"/>
              <a:gd name="T10" fmla="*/ 3813 w 4744"/>
              <a:gd name="T11" fmla="*/ 388 h 756"/>
              <a:gd name="T12" fmla="*/ 3827 w 4744"/>
              <a:gd name="T13" fmla="*/ 475 h 756"/>
              <a:gd name="T14" fmla="*/ 3867 w 4744"/>
              <a:gd name="T15" fmla="*/ 543 h 756"/>
              <a:gd name="T16" fmla="*/ 3927 w 4744"/>
              <a:gd name="T17" fmla="*/ 588 h 756"/>
              <a:gd name="T18" fmla="*/ 4006 w 4744"/>
              <a:gd name="T19" fmla="*/ 604 h 756"/>
              <a:gd name="T20" fmla="*/ 4046 w 4744"/>
              <a:gd name="T21" fmla="*/ 599 h 756"/>
              <a:gd name="T22" fmla="*/ 4080 w 4744"/>
              <a:gd name="T23" fmla="*/ 587 h 756"/>
              <a:gd name="T24" fmla="*/ 4110 w 4744"/>
              <a:gd name="T25" fmla="*/ 568 h 756"/>
              <a:gd name="T26" fmla="*/ 4134 w 4744"/>
              <a:gd name="T27" fmla="*/ 544 h 756"/>
              <a:gd name="T28" fmla="*/ 4327 w 4744"/>
              <a:gd name="T29" fmla="*/ 544 h 756"/>
              <a:gd name="T30" fmla="*/ 4325 w 4744"/>
              <a:gd name="T31" fmla="*/ 492 h 756"/>
              <a:gd name="T32" fmla="*/ 4284 w 4744"/>
              <a:gd name="T33" fmla="*/ 492 h 756"/>
              <a:gd name="T34" fmla="*/ 4272 w 4744"/>
              <a:gd name="T35" fmla="*/ 488 h 756"/>
              <a:gd name="T36" fmla="*/ 4271 w 4744"/>
              <a:gd name="T37" fmla="*/ 488 h 756"/>
              <a:gd name="T38" fmla="*/ 4044 w 4744"/>
              <a:gd name="T39" fmla="*/ 488 h 756"/>
              <a:gd name="T40" fmla="*/ 4005 w 4744"/>
              <a:gd name="T41" fmla="*/ 480 h 756"/>
              <a:gd name="T42" fmla="*/ 3975 w 4744"/>
              <a:gd name="T43" fmla="*/ 460 h 756"/>
              <a:gd name="T44" fmla="*/ 3957 w 4744"/>
              <a:gd name="T45" fmla="*/ 429 h 756"/>
              <a:gd name="T46" fmla="*/ 3950 w 4744"/>
              <a:gd name="T47" fmla="*/ 388 h 756"/>
              <a:gd name="T48" fmla="*/ 3956 w 4744"/>
              <a:gd name="T49" fmla="*/ 347 h 756"/>
              <a:gd name="T50" fmla="*/ 3975 w 4744"/>
              <a:gd name="T51" fmla="*/ 315 h 756"/>
              <a:gd name="T52" fmla="*/ 4005 w 4744"/>
              <a:gd name="T53" fmla="*/ 295 h 756"/>
              <a:gd name="T54" fmla="*/ 4044 w 4744"/>
              <a:gd name="T55" fmla="*/ 288 h 756"/>
              <a:gd name="T56" fmla="*/ 4259 w 4744"/>
              <a:gd name="T57" fmla="*/ 288 h 756"/>
              <a:gd name="T58" fmla="*/ 4259 w 4744"/>
              <a:gd name="T59" fmla="*/ 215 h 756"/>
              <a:gd name="T60" fmla="*/ 4124 w 4744"/>
              <a:gd name="T61" fmla="*/ 215 h 756"/>
              <a:gd name="T62" fmla="*/ 4102 w 4744"/>
              <a:gd name="T63" fmla="*/ 196 h 756"/>
              <a:gd name="T64" fmla="*/ 4075 w 4744"/>
              <a:gd name="T65" fmla="*/ 182 h 756"/>
              <a:gd name="T66" fmla="*/ 4043 w 4744"/>
              <a:gd name="T67" fmla="*/ 174 h 756"/>
              <a:gd name="T68" fmla="*/ 4006 w 4744"/>
              <a:gd name="T69" fmla="*/ 171 h 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4" h="756">
                <a:moveTo>
                  <a:pt x="4006" y="171"/>
                </a:moveTo>
                <a:lnTo>
                  <a:pt x="3942" y="181"/>
                </a:lnTo>
                <a:lnTo>
                  <a:pt x="3889" y="211"/>
                </a:lnTo>
                <a:lnTo>
                  <a:pt x="3848" y="257"/>
                </a:lnTo>
                <a:lnTo>
                  <a:pt x="3822" y="317"/>
                </a:lnTo>
                <a:lnTo>
                  <a:pt x="3813" y="388"/>
                </a:lnTo>
                <a:lnTo>
                  <a:pt x="3827" y="475"/>
                </a:lnTo>
                <a:lnTo>
                  <a:pt x="3867" y="543"/>
                </a:lnTo>
                <a:lnTo>
                  <a:pt x="3927" y="588"/>
                </a:lnTo>
                <a:lnTo>
                  <a:pt x="4006" y="604"/>
                </a:lnTo>
                <a:lnTo>
                  <a:pt x="4046" y="599"/>
                </a:lnTo>
                <a:lnTo>
                  <a:pt x="4080" y="587"/>
                </a:lnTo>
                <a:lnTo>
                  <a:pt x="4110" y="568"/>
                </a:lnTo>
                <a:lnTo>
                  <a:pt x="4134" y="544"/>
                </a:lnTo>
                <a:lnTo>
                  <a:pt x="4327" y="544"/>
                </a:lnTo>
                <a:lnTo>
                  <a:pt x="4325" y="492"/>
                </a:lnTo>
                <a:lnTo>
                  <a:pt x="4284" y="492"/>
                </a:lnTo>
                <a:lnTo>
                  <a:pt x="4272" y="488"/>
                </a:lnTo>
                <a:lnTo>
                  <a:pt x="4271" y="488"/>
                </a:lnTo>
                <a:lnTo>
                  <a:pt x="4044" y="488"/>
                </a:lnTo>
                <a:lnTo>
                  <a:pt x="4005" y="480"/>
                </a:lnTo>
                <a:lnTo>
                  <a:pt x="3975" y="460"/>
                </a:lnTo>
                <a:lnTo>
                  <a:pt x="3957" y="429"/>
                </a:lnTo>
                <a:lnTo>
                  <a:pt x="3950" y="388"/>
                </a:lnTo>
                <a:lnTo>
                  <a:pt x="3956" y="347"/>
                </a:lnTo>
                <a:lnTo>
                  <a:pt x="3975" y="315"/>
                </a:lnTo>
                <a:lnTo>
                  <a:pt x="4005" y="295"/>
                </a:lnTo>
                <a:lnTo>
                  <a:pt x="4044" y="288"/>
                </a:lnTo>
                <a:lnTo>
                  <a:pt x="4259" y="288"/>
                </a:lnTo>
                <a:lnTo>
                  <a:pt x="4259" y="215"/>
                </a:lnTo>
                <a:lnTo>
                  <a:pt x="4124" y="215"/>
                </a:lnTo>
                <a:lnTo>
                  <a:pt x="4102" y="196"/>
                </a:lnTo>
                <a:lnTo>
                  <a:pt x="4075" y="182"/>
                </a:lnTo>
                <a:lnTo>
                  <a:pt x="4043" y="174"/>
                </a:lnTo>
                <a:lnTo>
                  <a:pt x="4006"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7">
            <a:extLst>
              <a:ext uri="{FF2B5EF4-FFF2-40B4-BE49-F238E27FC236}">
                <a16:creationId xmlns:a16="http://schemas.microsoft.com/office/drawing/2014/main" id="{4C447B73-AD2C-ED42-B2D6-7F2284BF35D2}"/>
              </a:ext>
            </a:extLst>
          </p:cNvPr>
          <p:cNvSpPr>
            <a:spLocks/>
          </p:cNvSpPr>
          <p:nvPr/>
        </p:nvSpPr>
        <p:spPr bwMode="auto">
          <a:xfrm>
            <a:off x="14754225" y="61290200"/>
            <a:ext cx="7531100" cy="1200150"/>
          </a:xfrm>
          <a:custGeom>
            <a:avLst/>
            <a:gdLst>
              <a:gd name="T0" fmla="*/ 4324 w 4744"/>
              <a:gd name="T1" fmla="*/ 480 h 756"/>
              <a:gd name="T2" fmla="*/ 4315 w 4744"/>
              <a:gd name="T3" fmla="*/ 485 h 756"/>
              <a:gd name="T4" fmla="*/ 4305 w 4744"/>
              <a:gd name="T5" fmla="*/ 488 h 756"/>
              <a:gd name="T6" fmla="*/ 4295 w 4744"/>
              <a:gd name="T7" fmla="*/ 491 h 756"/>
              <a:gd name="T8" fmla="*/ 4284 w 4744"/>
              <a:gd name="T9" fmla="*/ 492 h 756"/>
              <a:gd name="T10" fmla="*/ 4325 w 4744"/>
              <a:gd name="T11" fmla="*/ 492 h 756"/>
              <a:gd name="T12" fmla="*/ 4324 w 4744"/>
              <a:gd name="T13" fmla="*/ 48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4324" y="480"/>
                </a:moveTo>
                <a:lnTo>
                  <a:pt x="4315" y="485"/>
                </a:lnTo>
                <a:lnTo>
                  <a:pt x="4305" y="488"/>
                </a:lnTo>
                <a:lnTo>
                  <a:pt x="4295" y="491"/>
                </a:lnTo>
                <a:lnTo>
                  <a:pt x="4284" y="492"/>
                </a:lnTo>
                <a:lnTo>
                  <a:pt x="4325" y="492"/>
                </a:lnTo>
                <a:lnTo>
                  <a:pt x="4324" y="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8">
            <a:extLst>
              <a:ext uri="{FF2B5EF4-FFF2-40B4-BE49-F238E27FC236}">
                <a16:creationId xmlns:a16="http://schemas.microsoft.com/office/drawing/2014/main" id="{966E9B50-445E-AC48-ABB8-EC9AB760E897}"/>
              </a:ext>
            </a:extLst>
          </p:cNvPr>
          <p:cNvSpPr>
            <a:spLocks/>
          </p:cNvSpPr>
          <p:nvPr/>
        </p:nvSpPr>
        <p:spPr bwMode="auto">
          <a:xfrm>
            <a:off x="14754225" y="62490350"/>
            <a:ext cx="7531100" cy="1200150"/>
          </a:xfrm>
          <a:custGeom>
            <a:avLst/>
            <a:gdLst>
              <a:gd name="T0" fmla="*/ 4259 w 4744"/>
              <a:gd name="T1" fmla="*/ 288 h 756"/>
              <a:gd name="T2" fmla="*/ 4044 w 4744"/>
              <a:gd name="T3" fmla="*/ 288 h 756"/>
              <a:gd name="T4" fmla="*/ 4068 w 4744"/>
              <a:gd name="T5" fmla="*/ 290 h 756"/>
              <a:gd name="T6" fmla="*/ 4090 w 4744"/>
              <a:gd name="T7" fmla="*/ 296 h 756"/>
              <a:gd name="T8" fmla="*/ 4109 w 4744"/>
              <a:gd name="T9" fmla="*/ 306 h 756"/>
              <a:gd name="T10" fmla="*/ 4124 w 4744"/>
              <a:gd name="T11" fmla="*/ 318 h 756"/>
              <a:gd name="T12" fmla="*/ 4124 w 4744"/>
              <a:gd name="T13" fmla="*/ 457 h 756"/>
              <a:gd name="T14" fmla="*/ 4107 w 4744"/>
              <a:gd name="T15" fmla="*/ 470 h 756"/>
              <a:gd name="T16" fmla="*/ 4088 w 4744"/>
              <a:gd name="T17" fmla="*/ 479 h 756"/>
              <a:gd name="T18" fmla="*/ 4066 w 4744"/>
              <a:gd name="T19" fmla="*/ 485 h 756"/>
              <a:gd name="T20" fmla="*/ 4044 w 4744"/>
              <a:gd name="T21" fmla="*/ 488 h 756"/>
              <a:gd name="T22" fmla="*/ 4271 w 4744"/>
              <a:gd name="T23" fmla="*/ 488 h 756"/>
              <a:gd name="T24" fmla="*/ 4264 w 4744"/>
              <a:gd name="T25" fmla="*/ 480 h 756"/>
              <a:gd name="T26" fmla="*/ 4260 w 4744"/>
              <a:gd name="T27" fmla="*/ 468 h 756"/>
              <a:gd name="T28" fmla="*/ 4259 w 4744"/>
              <a:gd name="T29" fmla="*/ 453 h 756"/>
              <a:gd name="T30" fmla="*/ 4259 w 4744"/>
              <a:gd name="T31" fmla="*/ 288 h 7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44" h="756">
                <a:moveTo>
                  <a:pt x="4259" y="288"/>
                </a:moveTo>
                <a:lnTo>
                  <a:pt x="4044" y="288"/>
                </a:lnTo>
                <a:lnTo>
                  <a:pt x="4068" y="290"/>
                </a:lnTo>
                <a:lnTo>
                  <a:pt x="4090" y="296"/>
                </a:lnTo>
                <a:lnTo>
                  <a:pt x="4109" y="306"/>
                </a:lnTo>
                <a:lnTo>
                  <a:pt x="4124" y="318"/>
                </a:lnTo>
                <a:lnTo>
                  <a:pt x="4124" y="457"/>
                </a:lnTo>
                <a:lnTo>
                  <a:pt x="4107" y="470"/>
                </a:lnTo>
                <a:lnTo>
                  <a:pt x="4088" y="479"/>
                </a:lnTo>
                <a:lnTo>
                  <a:pt x="4066" y="485"/>
                </a:lnTo>
                <a:lnTo>
                  <a:pt x="4044" y="488"/>
                </a:lnTo>
                <a:lnTo>
                  <a:pt x="4271" y="488"/>
                </a:lnTo>
                <a:lnTo>
                  <a:pt x="4264" y="480"/>
                </a:lnTo>
                <a:lnTo>
                  <a:pt x="4260" y="468"/>
                </a:lnTo>
                <a:lnTo>
                  <a:pt x="4259" y="453"/>
                </a:lnTo>
                <a:lnTo>
                  <a:pt x="4259"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9">
            <a:extLst>
              <a:ext uri="{FF2B5EF4-FFF2-40B4-BE49-F238E27FC236}">
                <a16:creationId xmlns:a16="http://schemas.microsoft.com/office/drawing/2014/main" id="{DA42A578-662A-AA43-9C1D-0B06F41E11F3}"/>
              </a:ext>
            </a:extLst>
          </p:cNvPr>
          <p:cNvSpPr>
            <a:spLocks/>
          </p:cNvSpPr>
          <p:nvPr/>
        </p:nvSpPr>
        <p:spPr bwMode="auto">
          <a:xfrm>
            <a:off x="14754225" y="63690500"/>
            <a:ext cx="7531100" cy="1200150"/>
          </a:xfrm>
          <a:custGeom>
            <a:avLst/>
            <a:gdLst>
              <a:gd name="T0" fmla="*/ 4259 w 4744"/>
              <a:gd name="T1" fmla="*/ 178 h 756"/>
              <a:gd name="T2" fmla="*/ 4124 w 4744"/>
              <a:gd name="T3" fmla="*/ 178 h 756"/>
              <a:gd name="T4" fmla="*/ 4124 w 4744"/>
              <a:gd name="T5" fmla="*/ 215 h 756"/>
              <a:gd name="T6" fmla="*/ 4259 w 4744"/>
              <a:gd name="T7" fmla="*/ 215 h 756"/>
              <a:gd name="T8" fmla="*/ 4259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4259" y="178"/>
                </a:moveTo>
                <a:lnTo>
                  <a:pt x="4124" y="178"/>
                </a:lnTo>
                <a:lnTo>
                  <a:pt x="4124" y="215"/>
                </a:lnTo>
                <a:lnTo>
                  <a:pt x="4259" y="215"/>
                </a:lnTo>
                <a:lnTo>
                  <a:pt x="425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0">
            <a:extLst>
              <a:ext uri="{FF2B5EF4-FFF2-40B4-BE49-F238E27FC236}">
                <a16:creationId xmlns:a16="http://schemas.microsoft.com/office/drawing/2014/main" id="{B88306D8-CD16-964D-AC37-559A342104BC}"/>
              </a:ext>
            </a:extLst>
          </p:cNvPr>
          <p:cNvSpPr>
            <a:spLocks/>
          </p:cNvSpPr>
          <p:nvPr/>
        </p:nvSpPr>
        <p:spPr bwMode="auto">
          <a:xfrm>
            <a:off x="14754225" y="64890650"/>
            <a:ext cx="7531100" cy="1200150"/>
          </a:xfrm>
          <a:custGeom>
            <a:avLst/>
            <a:gdLst>
              <a:gd name="T0" fmla="*/ 4575 w 4744"/>
              <a:gd name="T1" fmla="*/ 282 h 756"/>
              <a:gd name="T2" fmla="*/ 4440 w 4744"/>
              <a:gd name="T3" fmla="*/ 282 h 756"/>
              <a:gd name="T4" fmla="*/ 4440 w 4744"/>
              <a:gd name="T5" fmla="*/ 451 h 756"/>
              <a:gd name="T6" fmla="*/ 4450 w 4744"/>
              <a:gd name="T7" fmla="*/ 517 h 756"/>
              <a:gd name="T8" fmla="*/ 4478 w 4744"/>
              <a:gd name="T9" fmla="*/ 565 h 756"/>
              <a:gd name="T10" fmla="*/ 4522 w 4744"/>
              <a:gd name="T11" fmla="*/ 594 h 756"/>
              <a:gd name="T12" fmla="*/ 4581 w 4744"/>
              <a:gd name="T13" fmla="*/ 604 h 756"/>
              <a:gd name="T14" fmla="*/ 4628 w 4744"/>
              <a:gd name="T15" fmla="*/ 601 h 756"/>
              <a:gd name="T16" fmla="*/ 4671 w 4744"/>
              <a:gd name="T17" fmla="*/ 593 h 756"/>
              <a:gd name="T18" fmla="*/ 4710 w 4744"/>
              <a:gd name="T19" fmla="*/ 579 h 756"/>
              <a:gd name="T20" fmla="*/ 4743 w 4744"/>
              <a:gd name="T21" fmla="*/ 562 h 756"/>
              <a:gd name="T22" fmla="*/ 4714 w 4744"/>
              <a:gd name="T23" fmla="*/ 488 h 756"/>
              <a:gd name="T24" fmla="*/ 4624 w 4744"/>
              <a:gd name="T25" fmla="*/ 488 h 756"/>
              <a:gd name="T26" fmla="*/ 4603 w 4744"/>
              <a:gd name="T27" fmla="*/ 484 h 756"/>
              <a:gd name="T28" fmla="*/ 4587 w 4744"/>
              <a:gd name="T29" fmla="*/ 473 h 756"/>
              <a:gd name="T30" fmla="*/ 4578 w 4744"/>
              <a:gd name="T31" fmla="*/ 455 h 756"/>
              <a:gd name="T32" fmla="*/ 4575 w 4744"/>
              <a:gd name="T33" fmla="*/ 428 h 756"/>
              <a:gd name="T34" fmla="*/ 4575 w 4744"/>
              <a:gd name="T35" fmla="*/ 282 h 7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44" h="756">
                <a:moveTo>
                  <a:pt x="4575" y="282"/>
                </a:moveTo>
                <a:lnTo>
                  <a:pt x="4440" y="282"/>
                </a:lnTo>
                <a:lnTo>
                  <a:pt x="4440" y="451"/>
                </a:lnTo>
                <a:lnTo>
                  <a:pt x="4450" y="517"/>
                </a:lnTo>
                <a:lnTo>
                  <a:pt x="4478" y="565"/>
                </a:lnTo>
                <a:lnTo>
                  <a:pt x="4522" y="594"/>
                </a:lnTo>
                <a:lnTo>
                  <a:pt x="4581" y="604"/>
                </a:lnTo>
                <a:lnTo>
                  <a:pt x="4628" y="601"/>
                </a:lnTo>
                <a:lnTo>
                  <a:pt x="4671" y="593"/>
                </a:lnTo>
                <a:lnTo>
                  <a:pt x="4710" y="579"/>
                </a:lnTo>
                <a:lnTo>
                  <a:pt x="4743" y="562"/>
                </a:lnTo>
                <a:lnTo>
                  <a:pt x="4714" y="488"/>
                </a:lnTo>
                <a:lnTo>
                  <a:pt x="4624" y="488"/>
                </a:lnTo>
                <a:lnTo>
                  <a:pt x="4603" y="484"/>
                </a:lnTo>
                <a:lnTo>
                  <a:pt x="4587" y="473"/>
                </a:lnTo>
                <a:lnTo>
                  <a:pt x="4578" y="455"/>
                </a:lnTo>
                <a:lnTo>
                  <a:pt x="4575" y="428"/>
                </a:lnTo>
                <a:lnTo>
                  <a:pt x="4575"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1">
            <a:extLst>
              <a:ext uri="{FF2B5EF4-FFF2-40B4-BE49-F238E27FC236}">
                <a16:creationId xmlns:a16="http://schemas.microsoft.com/office/drawing/2014/main" id="{0B92D141-9447-6544-B56A-4FB881280AD0}"/>
              </a:ext>
            </a:extLst>
          </p:cNvPr>
          <p:cNvSpPr>
            <a:spLocks/>
          </p:cNvSpPr>
          <p:nvPr/>
        </p:nvSpPr>
        <p:spPr bwMode="auto">
          <a:xfrm>
            <a:off x="14754225" y="66090800"/>
            <a:ext cx="7531100" cy="1200150"/>
          </a:xfrm>
          <a:custGeom>
            <a:avLst/>
            <a:gdLst>
              <a:gd name="T0" fmla="*/ 4703 w 4744"/>
              <a:gd name="T1" fmla="*/ 460 h 756"/>
              <a:gd name="T2" fmla="*/ 4686 w 4744"/>
              <a:gd name="T3" fmla="*/ 470 h 756"/>
              <a:gd name="T4" fmla="*/ 4667 w 4744"/>
              <a:gd name="T5" fmla="*/ 479 h 756"/>
              <a:gd name="T6" fmla="*/ 4646 w 4744"/>
              <a:gd name="T7" fmla="*/ 485 h 756"/>
              <a:gd name="T8" fmla="*/ 4624 w 4744"/>
              <a:gd name="T9" fmla="*/ 488 h 756"/>
              <a:gd name="T10" fmla="*/ 4714 w 4744"/>
              <a:gd name="T11" fmla="*/ 488 h 756"/>
              <a:gd name="T12" fmla="*/ 4703 w 4744"/>
              <a:gd name="T13" fmla="*/ 460 h 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4" h="756">
                <a:moveTo>
                  <a:pt x="4703" y="460"/>
                </a:moveTo>
                <a:lnTo>
                  <a:pt x="4686" y="470"/>
                </a:lnTo>
                <a:lnTo>
                  <a:pt x="4667" y="479"/>
                </a:lnTo>
                <a:lnTo>
                  <a:pt x="4646" y="485"/>
                </a:lnTo>
                <a:lnTo>
                  <a:pt x="4624" y="488"/>
                </a:lnTo>
                <a:lnTo>
                  <a:pt x="4714" y="488"/>
                </a:lnTo>
                <a:lnTo>
                  <a:pt x="4703" y="4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2">
            <a:extLst>
              <a:ext uri="{FF2B5EF4-FFF2-40B4-BE49-F238E27FC236}">
                <a16:creationId xmlns:a16="http://schemas.microsoft.com/office/drawing/2014/main" id="{E10C99F4-93B2-214C-BB12-4298C34D0006}"/>
              </a:ext>
            </a:extLst>
          </p:cNvPr>
          <p:cNvSpPr>
            <a:spLocks/>
          </p:cNvSpPr>
          <p:nvPr/>
        </p:nvSpPr>
        <p:spPr bwMode="auto">
          <a:xfrm>
            <a:off x="14754225" y="67290950"/>
            <a:ext cx="7531100" cy="1200150"/>
          </a:xfrm>
          <a:custGeom>
            <a:avLst/>
            <a:gdLst>
              <a:gd name="T0" fmla="*/ 4719 w 4744"/>
              <a:gd name="T1" fmla="*/ 178 h 756"/>
              <a:gd name="T2" fmla="*/ 4369 w 4744"/>
              <a:gd name="T3" fmla="*/ 178 h 756"/>
              <a:gd name="T4" fmla="*/ 4369 w 4744"/>
              <a:gd name="T5" fmla="*/ 282 h 756"/>
              <a:gd name="T6" fmla="*/ 4719 w 4744"/>
              <a:gd name="T7" fmla="*/ 282 h 756"/>
              <a:gd name="T8" fmla="*/ 4719 w 4744"/>
              <a:gd name="T9" fmla="*/ 178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4719" y="178"/>
                </a:moveTo>
                <a:lnTo>
                  <a:pt x="4369" y="178"/>
                </a:lnTo>
                <a:lnTo>
                  <a:pt x="4369" y="282"/>
                </a:lnTo>
                <a:lnTo>
                  <a:pt x="4719" y="282"/>
                </a:lnTo>
                <a:lnTo>
                  <a:pt x="471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3">
            <a:extLst>
              <a:ext uri="{FF2B5EF4-FFF2-40B4-BE49-F238E27FC236}">
                <a16:creationId xmlns:a16="http://schemas.microsoft.com/office/drawing/2014/main" id="{F12FE3FF-29D1-5347-B212-C4D1A66E5F38}"/>
              </a:ext>
            </a:extLst>
          </p:cNvPr>
          <p:cNvSpPr>
            <a:spLocks/>
          </p:cNvSpPr>
          <p:nvPr/>
        </p:nvSpPr>
        <p:spPr bwMode="auto">
          <a:xfrm>
            <a:off x="14754225" y="68491100"/>
            <a:ext cx="7531100" cy="1200150"/>
          </a:xfrm>
          <a:custGeom>
            <a:avLst/>
            <a:gdLst>
              <a:gd name="T0" fmla="*/ 4575 w 4744"/>
              <a:gd name="T1" fmla="*/ 72 h 756"/>
              <a:gd name="T2" fmla="*/ 4461 w 4744"/>
              <a:gd name="T3" fmla="*/ 72 h 756"/>
              <a:gd name="T4" fmla="*/ 4444 w 4744"/>
              <a:gd name="T5" fmla="*/ 178 h 756"/>
              <a:gd name="T6" fmla="*/ 4575 w 4744"/>
              <a:gd name="T7" fmla="*/ 178 h 756"/>
              <a:gd name="T8" fmla="*/ 4575 w 4744"/>
              <a:gd name="T9" fmla="*/ 72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4" h="756">
                <a:moveTo>
                  <a:pt x="4575" y="72"/>
                </a:moveTo>
                <a:lnTo>
                  <a:pt x="4461" y="72"/>
                </a:lnTo>
                <a:lnTo>
                  <a:pt x="4444" y="178"/>
                </a:lnTo>
                <a:lnTo>
                  <a:pt x="4575" y="178"/>
                </a:lnTo>
                <a:lnTo>
                  <a:pt x="457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2">
            <a:extLst>
              <a:ext uri="{FF2B5EF4-FFF2-40B4-BE49-F238E27FC236}">
                <a16:creationId xmlns:a16="http://schemas.microsoft.com/office/drawing/2014/main" id="{86E0B02B-4E78-2B45-978F-AF92BD03DC25}"/>
              </a:ext>
            </a:extLst>
          </p:cNvPr>
          <p:cNvSpPr>
            <a:spLocks noChangeArrowheads="1"/>
          </p:cNvSpPr>
          <p:nvPr/>
        </p:nvSpPr>
        <p:spPr bwMode="auto">
          <a:xfrm>
            <a:off x="609600" y="6913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704850" algn="l"/>
              </a:tabLst>
              <a:defRPr>
                <a:solidFill>
                  <a:schemeClr val="tx1"/>
                </a:solidFill>
                <a:latin typeface="Arial" panose="020B0604020202020204" pitchFamily="34" charset="0"/>
              </a:defRPr>
            </a:lvl1pPr>
            <a:lvl2pPr eaLnBrk="0" hangingPunct="0">
              <a:tabLst>
                <a:tab pos="704850" algn="l"/>
              </a:tabLst>
              <a:defRPr>
                <a:solidFill>
                  <a:schemeClr val="tx1"/>
                </a:solidFill>
                <a:latin typeface="Arial" panose="020B0604020202020204" pitchFamily="34" charset="0"/>
              </a:defRPr>
            </a:lvl2pPr>
            <a:lvl3pPr eaLnBrk="0" hangingPunct="0">
              <a:tabLst>
                <a:tab pos="704850" algn="l"/>
              </a:tabLst>
              <a:defRPr>
                <a:solidFill>
                  <a:schemeClr val="tx1"/>
                </a:solidFill>
                <a:latin typeface="Arial" panose="020B0604020202020204" pitchFamily="34" charset="0"/>
              </a:defRPr>
            </a:lvl3pPr>
            <a:lvl4pPr eaLnBrk="0" hangingPunct="0">
              <a:tabLst>
                <a:tab pos="704850" algn="l"/>
              </a:tabLst>
              <a:defRPr>
                <a:solidFill>
                  <a:schemeClr val="tx1"/>
                </a:solidFill>
                <a:latin typeface="Arial" panose="020B0604020202020204" pitchFamily="34" charset="0"/>
              </a:defRPr>
            </a:lvl4pPr>
            <a:lvl5pPr eaLnBrk="0" hangingPunct="0">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Fred Talk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sounding out the word before reading (blending)</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sound-blending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putting sounds together to make a word,</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e.g. c–a–t </a:t>
            </a:r>
            <a:r>
              <a:rPr kumimoji="0" lang="en-US" altLang="en-US" sz="1000" b="0" i="1"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cat</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special friends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sounds written with more than one letter,</a:t>
            </a:r>
            <a:endParaRPr kumimoji="0" lang="en-US" altLang="en-US" sz="400" b="0" i="0" u="none" strike="noStrike" cap="none" normalizeH="0" baseline="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LcPeriod"/>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sh</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ng</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qu</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ch</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en-US" sz="1000" b="1"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Speed Sounds </a:t>
            </a:r>
            <a:r>
              <a:rPr kumimoji="0" lang="en-US" altLang="en-US" sz="1000" b="0" i="0" u="none" strike="noStrike" cap="none" normalizeH="0" baseline="0">
                <a:ln>
                  <a:noFill/>
                </a:ln>
                <a:solidFill>
                  <a:srgbClr val="231F20"/>
                </a:solidFill>
                <a:effectLst/>
                <a:latin typeface="Arial" panose="020B0604020202020204" pitchFamily="34" charset="0"/>
                <a:ea typeface="Times New Roman" panose="02020603050405020304" pitchFamily="18" charset="0"/>
                <a:cs typeface="Arial" panose="020B0604020202020204" pitchFamily="34" charset="0"/>
              </a:rPr>
              <a:t>– the individual sounds that make up words</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3" name="Picture 112">
            <a:extLst>
              <a:ext uri="{FF2B5EF4-FFF2-40B4-BE49-F238E27FC236}">
                <a16:creationId xmlns:a16="http://schemas.microsoft.com/office/drawing/2014/main" id="{FD0792C2-27F3-48F5-9421-9910113079E3}"/>
              </a:ext>
            </a:extLst>
          </p:cNvPr>
          <p:cNvPicPr>
            <a:picLocks noChangeAspect="1"/>
          </p:cNvPicPr>
          <p:nvPr/>
        </p:nvPicPr>
        <p:blipFill>
          <a:blip r:embed="rId3"/>
          <a:stretch>
            <a:fillRect/>
          </a:stretch>
        </p:blipFill>
        <p:spPr>
          <a:xfrm flipH="1">
            <a:off x="7288051" y="2694544"/>
            <a:ext cx="1396163" cy="801165"/>
          </a:xfrm>
          <a:prstGeom prst="rect">
            <a:avLst/>
          </a:prstGeom>
          <a:solidFill>
            <a:schemeClr val="bg1"/>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620688"/>
            <a:ext cx="8003232" cy="4401205"/>
          </a:xfrm>
          <a:prstGeom prst="rect">
            <a:avLst/>
          </a:prstGeom>
        </p:spPr>
        <p:txBody>
          <a:bodyPr wrap="square">
            <a:spAutoFit/>
          </a:bodyPr>
          <a:lstStyle/>
          <a:p>
            <a:r>
              <a:rPr lang="en-GB" sz="2000" dirty="0"/>
              <a:t>To find out more about the ‘Read Write Inc’ scheme please visit…</a:t>
            </a:r>
          </a:p>
          <a:p>
            <a:r>
              <a:rPr lang="en-GB" sz="2000" dirty="0">
                <a:hlinkClick r:id="rId2"/>
              </a:rPr>
              <a:t>https://www.ruthmiskin.com/en/find-out-more/parents/</a:t>
            </a:r>
            <a:endParaRPr lang="en-GB" sz="2000" dirty="0"/>
          </a:p>
          <a:p>
            <a:endParaRPr lang="en-GB" sz="2000" dirty="0"/>
          </a:p>
          <a:p>
            <a:r>
              <a:rPr lang="en-GB" sz="2000" dirty="0"/>
              <a:t>The more clearly and regularly you say the sounds, the more quickly your child will learn them.</a:t>
            </a:r>
          </a:p>
          <a:p>
            <a:endParaRPr lang="en-GB" sz="2000" dirty="0"/>
          </a:p>
          <a:p>
            <a:endParaRPr lang="en-GB" sz="2000" dirty="0">
              <a:latin typeface="Chalkboard" panose="03050602040202020205" pitchFamily="66" charset="77"/>
            </a:endParaRPr>
          </a:p>
          <a:p>
            <a:r>
              <a:rPr lang="en-GB" sz="2000" dirty="0">
                <a:latin typeface="Chalkboard" panose="03050602040202020205" pitchFamily="66" charset="77"/>
              </a:rPr>
              <a:t>Your child will bring home the Set 1 Speed Sounds.</a:t>
            </a:r>
          </a:p>
          <a:p>
            <a:r>
              <a:rPr lang="en-GB" sz="2000" dirty="0">
                <a:latin typeface="Chalkboard" panose="03050602040202020205" pitchFamily="66" charset="77"/>
              </a:rPr>
              <a:t>You will see that each sound is drawn in the shape of a picture. For example:</a:t>
            </a:r>
          </a:p>
          <a:p>
            <a:r>
              <a:rPr lang="en-GB" sz="2000" dirty="0">
                <a:latin typeface="Chalkboard" panose="03050602040202020205" pitchFamily="66" charset="77"/>
              </a:rPr>
              <a:t>•	‘s’ is in the shape of a snake</a:t>
            </a:r>
          </a:p>
          <a:p>
            <a:r>
              <a:rPr lang="en-GB" sz="2000" dirty="0">
                <a:latin typeface="Chalkboard" panose="03050602040202020205" pitchFamily="66" charset="77"/>
              </a:rPr>
              <a:t>•	‘d’ is in the shape of a dinosaur</a:t>
            </a:r>
          </a:p>
          <a:p>
            <a:r>
              <a:rPr lang="en-GB" sz="2000" dirty="0">
                <a:latin typeface="Chalkboard" panose="03050602040202020205" pitchFamily="66" charset="77"/>
              </a:rPr>
              <a:t>•	‘a’ is in the shape of an apple</a:t>
            </a:r>
          </a:p>
          <a:p>
            <a:r>
              <a:rPr lang="en-GB" sz="2000" dirty="0">
                <a:latin typeface="Chalkboard" panose="03050602040202020205" pitchFamily="66" charset="77"/>
              </a:rPr>
              <a:t>•	‘m’ is in the shape of two mountains.</a:t>
            </a:r>
          </a:p>
        </p:txBody>
      </p:sp>
      <p:sp>
        <p:nvSpPr>
          <p:cNvPr id="6" name="Content Placeholder 5"/>
          <p:cNvSpPr>
            <a:spLocks noGrp="1"/>
          </p:cNvSpPr>
          <p:nvPr>
            <p:ph idx="1"/>
          </p:nvPr>
        </p:nvSpPr>
        <p:spPr>
          <a:xfrm>
            <a:off x="370740" y="5733256"/>
            <a:ext cx="8316416" cy="936104"/>
          </a:xfrm>
        </p:spPr>
        <p:txBody>
          <a:bodyPr/>
          <a:lstStyle/>
          <a:p>
            <a:pPr marL="0" indent="0">
              <a:buNone/>
            </a:pPr>
            <a:r>
              <a:rPr lang="en-GB" sz="2000" i="1" dirty="0">
                <a:latin typeface="Comic Sans MS" panose="030F0702030302020204" pitchFamily="66" charset="0"/>
              </a:rPr>
              <a:t>Important: We say ‘</a:t>
            </a:r>
            <a:r>
              <a:rPr lang="en-GB" sz="2000" i="1" dirty="0" err="1">
                <a:latin typeface="Comic Sans MS" panose="030F0702030302020204" pitchFamily="66" charset="0"/>
              </a:rPr>
              <a:t>mmmm</a:t>
            </a:r>
            <a:r>
              <a:rPr lang="en-GB" sz="2000" i="1" dirty="0">
                <a:latin typeface="Comic Sans MS" panose="030F0702030302020204" pitchFamily="66" charset="0"/>
              </a:rPr>
              <a:t>’ not ‘</a:t>
            </a:r>
            <a:r>
              <a:rPr lang="en-GB" sz="2000" i="1" dirty="0" err="1">
                <a:latin typeface="Comic Sans MS" panose="030F0702030302020204" pitchFamily="66" charset="0"/>
              </a:rPr>
              <a:t>muh</a:t>
            </a:r>
            <a:r>
              <a:rPr lang="en-GB" sz="2000" i="1" dirty="0">
                <a:latin typeface="Comic Sans MS" panose="030F0702030302020204" pitchFamily="66" charset="0"/>
              </a:rPr>
              <a:t>’ and ‘</a:t>
            </a:r>
            <a:r>
              <a:rPr lang="en-GB" sz="2000" i="1" dirty="0" err="1">
                <a:latin typeface="Comic Sans MS" panose="030F0702030302020204" pitchFamily="66" charset="0"/>
              </a:rPr>
              <a:t>lllll</a:t>
            </a:r>
            <a:r>
              <a:rPr lang="en-GB" sz="2000" i="1" dirty="0">
                <a:latin typeface="Comic Sans MS" panose="030F0702030302020204" pitchFamily="66" charset="0"/>
              </a:rPr>
              <a:t>’ not ‘</a:t>
            </a:r>
            <a:r>
              <a:rPr lang="en-GB" sz="2000" i="1" dirty="0" err="1">
                <a:latin typeface="Comic Sans MS" panose="030F0702030302020204" pitchFamily="66" charset="0"/>
              </a:rPr>
              <a:t>luh</a:t>
            </a:r>
            <a:r>
              <a:rPr lang="en-GB" sz="2000" i="1" dirty="0">
                <a:latin typeface="Comic Sans MS" panose="030F0702030302020204" pitchFamily="66" charset="0"/>
              </a:rPr>
              <a:t>’ when teaching the sounds. This really helps children when they learn to blend sounds together to read words.</a:t>
            </a:r>
          </a:p>
        </p:txBody>
      </p:sp>
      <p:pic>
        <p:nvPicPr>
          <p:cNvPr id="8" name="Picture 7"/>
          <p:cNvPicPr>
            <a:picLocks noChangeAspect="1"/>
          </p:cNvPicPr>
          <p:nvPr/>
        </p:nvPicPr>
        <p:blipFill>
          <a:blip r:embed="rId3"/>
          <a:stretch>
            <a:fillRect/>
          </a:stretch>
        </p:blipFill>
        <p:spPr>
          <a:xfrm>
            <a:off x="5868144" y="3573016"/>
            <a:ext cx="2170584" cy="2052053"/>
          </a:xfrm>
          <a:prstGeom prst="rect">
            <a:avLst/>
          </a:prstGeom>
        </p:spPr>
      </p:pic>
    </p:spTree>
    <p:extLst>
      <p:ext uri="{BB962C8B-B14F-4D97-AF65-F5344CB8AC3E}">
        <p14:creationId xmlns:p14="http://schemas.microsoft.com/office/powerpoint/2010/main" val="219702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71625" y="260350"/>
            <a:ext cx="6300788" cy="1139825"/>
          </a:xfrm>
        </p:spPr>
        <p:txBody>
          <a:bodyPr/>
          <a:lstStyle/>
          <a:p>
            <a:pPr eaLnBrk="1" hangingPunct="1">
              <a:defRPr/>
            </a:pPr>
            <a:r>
              <a:rPr lang="en-GB" sz="3600" u="sng" kern="1200" dirty="0">
                <a:solidFill>
                  <a:schemeClr val="tx1"/>
                </a:solidFill>
                <a:latin typeface="Comic Sans MS" pitchFamily="66" charset="0"/>
                <a:ea typeface="+mn-ea"/>
                <a:cs typeface="+mn-cs"/>
              </a:rPr>
              <a:t>Reading with a reading scheme book</a:t>
            </a:r>
          </a:p>
        </p:txBody>
      </p:sp>
      <p:sp>
        <p:nvSpPr>
          <p:cNvPr id="13315" name="Rectangle 3"/>
          <p:cNvSpPr txBox="1">
            <a:spLocks noChangeArrowheads="1"/>
          </p:cNvSpPr>
          <p:nvPr/>
        </p:nvSpPr>
        <p:spPr bwMode="auto">
          <a:xfrm>
            <a:off x="899592" y="1399094"/>
            <a:ext cx="7200800" cy="498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r>
              <a:rPr lang="en-US" sz="2000" dirty="0">
                <a:latin typeface="Comic Sans MS"/>
              </a:rPr>
              <a:t>   When your child reads the story, ask him or her to sound out the words that he or she can’t read automatically. </a:t>
            </a:r>
            <a:endParaRPr lang="en-US" sz="2000" dirty="0"/>
          </a:p>
          <a:p>
            <a:pPr lvl="0"/>
            <a:endParaRPr lang="en-US" sz="2000" dirty="0"/>
          </a:p>
          <a:p>
            <a:r>
              <a:rPr lang="en-US" sz="2000" dirty="0">
                <a:latin typeface="Comic Sans MS"/>
              </a:rPr>
              <a:t> This provides the skills to tackle any new words. The focus is to be able to read fluently.  If a word is repeated, encourage your child to say this word straight away without needing to sound it out.  </a:t>
            </a:r>
          </a:p>
          <a:p>
            <a:endParaRPr lang="en-US" sz="2000" dirty="0">
              <a:latin typeface="Comic Sans MS"/>
            </a:endParaRPr>
          </a:p>
          <a:p>
            <a:r>
              <a:rPr lang="en-US" sz="2000" dirty="0">
                <a:latin typeface="Comic Sans MS"/>
              </a:rPr>
              <a:t>The more words children can </a:t>
            </a:r>
            <a:r>
              <a:rPr lang="en-US" sz="2000">
                <a:latin typeface="Comic Sans MS"/>
              </a:rPr>
              <a:t>recognise</a:t>
            </a:r>
            <a:r>
              <a:rPr lang="en-US" sz="2000" dirty="0">
                <a:latin typeface="Comic Sans MS"/>
              </a:rPr>
              <a:t> - the more confidence they will have to read. </a:t>
            </a:r>
            <a:endParaRPr lang="en-US" dirty="0"/>
          </a:p>
          <a:p>
            <a:r>
              <a:rPr lang="en-US" sz="2000" dirty="0">
                <a:latin typeface="Comic Sans MS"/>
              </a:rPr>
              <a:t>Don’t allow your child to struggle too much. </a:t>
            </a:r>
            <a:endParaRPr lang="en-US" dirty="0"/>
          </a:p>
          <a:p>
            <a:pPr lvl="0"/>
            <a:endParaRPr lang="en-US" sz="2000" dirty="0"/>
          </a:p>
          <a:p>
            <a:pPr lvl="0"/>
            <a:r>
              <a:rPr lang="en-US" sz="2000" dirty="0">
                <a:latin typeface="Comic Sans MS"/>
              </a:rPr>
              <a:t>Read back each sentence or page to keep the plot moving. (Your child’s energy is going into reading the words not the story.)</a:t>
            </a:r>
          </a:p>
          <a:p>
            <a:pPr lvl="0"/>
            <a:endParaRPr lang="en-US" sz="2000" dirty="0"/>
          </a:p>
          <a:p>
            <a:pPr lvl="0"/>
            <a:r>
              <a:rPr lang="en-US" sz="2000" dirty="0"/>
              <a:t>    Always praise your child when he or she succeeds.</a:t>
            </a:r>
            <a:endParaRPr lang="en-GB" sz="2000" dirty="0"/>
          </a:p>
          <a:p>
            <a:pPr lvl="0"/>
            <a:r>
              <a:rPr lang="en-US" sz="2000" dirty="0"/>
              <a:t>    </a:t>
            </a:r>
          </a:p>
          <a:p>
            <a:pPr lvl="0"/>
            <a:r>
              <a:rPr lang="en-US" sz="2000" dirty="0"/>
              <a:t>    </a:t>
            </a:r>
            <a:endParaRPr lang="en-GB" sz="2000" dirty="0"/>
          </a:p>
        </p:txBody>
      </p:sp>
      <p:sp>
        <p:nvSpPr>
          <p:cNvPr id="2" name="Rectangle 1"/>
          <p:cNvSpPr/>
          <p:nvPr/>
        </p:nvSpPr>
        <p:spPr>
          <a:xfrm>
            <a:off x="1763688" y="3064041"/>
            <a:ext cx="7140600" cy="2036185"/>
          </a:xfrm>
          <a:prstGeom prst="rect">
            <a:avLst/>
          </a:prstGeom>
        </p:spPr>
        <p:txBody>
          <a:bodyPr wrap="square">
            <a:spAutoFit/>
          </a:bodyPr>
          <a:lstStyle/>
          <a:p>
            <a:pPr marL="342900" indent="-342900" algn="ctr">
              <a:lnSpc>
                <a:spcPct val="90000"/>
              </a:lnSpc>
              <a:spcBef>
                <a:spcPct val="20000"/>
              </a:spcBef>
              <a:buFont typeface="Arial" pitchFamily="34" charset="0"/>
              <a:buChar char="•"/>
              <a:defRPr/>
            </a:pPr>
            <a:endParaRPr lang="en-GB" sz="2400" dirty="0"/>
          </a:p>
          <a:p>
            <a:pPr marL="342900" indent="-342900" algn="ctr">
              <a:lnSpc>
                <a:spcPct val="90000"/>
              </a:lnSpc>
              <a:spcBef>
                <a:spcPct val="20000"/>
              </a:spcBef>
              <a:buFont typeface="Arial" pitchFamily="34" charset="0"/>
              <a:buChar char="•"/>
              <a:defRPr/>
            </a:pPr>
            <a:endParaRPr lang="en-GB" sz="2400" dirty="0"/>
          </a:p>
          <a:p>
            <a:pPr algn="ctr">
              <a:lnSpc>
                <a:spcPct val="90000"/>
              </a:lnSpc>
              <a:spcBef>
                <a:spcPct val="20000"/>
              </a:spcBef>
              <a:defRPr/>
            </a:pPr>
            <a:endParaRPr lang="en-GB" sz="3600" dirty="0"/>
          </a:p>
          <a:p>
            <a:pPr algn="ctr">
              <a:lnSpc>
                <a:spcPct val="90000"/>
              </a:lnSpc>
              <a:spcBef>
                <a:spcPct val="20000"/>
              </a:spcBef>
              <a:defRPr/>
            </a:pPr>
            <a:endParaRPr lang="en-GB" sz="3600" dirty="0"/>
          </a:p>
        </p:txBody>
      </p:sp>
      <p:pic>
        <p:nvPicPr>
          <p:cNvPr id="7" name="Picture 6"/>
          <p:cNvPicPr>
            <a:picLocks noChangeAspect="1"/>
          </p:cNvPicPr>
          <p:nvPr/>
        </p:nvPicPr>
        <p:blipFill>
          <a:blip r:embed="rId2"/>
          <a:stretch>
            <a:fillRect/>
          </a:stretch>
        </p:blipFill>
        <p:spPr>
          <a:xfrm>
            <a:off x="7559487" y="5559940"/>
            <a:ext cx="1234950" cy="10377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7813"/>
            <a:ext cx="8229600" cy="1139825"/>
          </a:xfrm>
        </p:spPr>
        <p:txBody>
          <a:bodyPr/>
          <a:lstStyle/>
          <a:p>
            <a:pPr eaLnBrk="1" hangingPunct="1">
              <a:defRPr/>
            </a:pPr>
            <a:r>
              <a:rPr lang="en-GB" sz="3600" u="sng" dirty="0">
                <a:latin typeface="Comic Sans MS" panose="030F0702030302020204" pitchFamily="66" charset="0"/>
              </a:rPr>
              <a:t>Effective reading with your child at home</a:t>
            </a:r>
            <a:r>
              <a:rPr lang="en-GB" dirty="0">
                <a:latin typeface="Comic Sans MS" panose="030F0702030302020204" pitchFamily="66" charset="0"/>
              </a:rPr>
              <a:t> </a:t>
            </a:r>
            <a:endParaRPr lang="en-GB" sz="3600" kern="1200" dirty="0">
              <a:solidFill>
                <a:schemeClr val="tx1"/>
              </a:solidFill>
              <a:latin typeface="Comic Sans MS" panose="030F0702030302020204" pitchFamily="66" charset="0"/>
              <a:ea typeface="+mn-ea"/>
              <a:cs typeface="+mn-cs"/>
            </a:endParaRPr>
          </a:p>
        </p:txBody>
      </p:sp>
      <p:sp>
        <p:nvSpPr>
          <p:cNvPr id="15363" name="Rectangle 3"/>
          <p:cNvSpPr txBox="1">
            <a:spLocks noChangeArrowheads="1"/>
          </p:cNvSpPr>
          <p:nvPr/>
        </p:nvSpPr>
        <p:spPr bwMode="auto">
          <a:xfrm>
            <a:off x="755576" y="1851818"/>
            <a:ext cx="7931224" cy="301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r>
              <a:rPr lang="en-GB" sz="2000" dirty="0"/>
              <a:t>The most important thing is to choose the right time to hear your child read when neither of you are too tired or busy. </a:t>
            </a:r>
          </a:p>
          <a:p>
            <a:r>
              <a:rPr lang="en-GB" sz="2000" dirty="0"/>
              <a:t> </a:t>
            </a:r>
          </a:p>
          <a:p>
            <a:r>
              <a:rPr lang="en-GB" sz="2000" b="1" dirty="0"/>
              <a:t>10 minutes every day is far better than a laboured 30 minutes once a week.</a:t>
            </a:r>
            <a:r>
              <a:rPr lang="en-GB" sz="2000" dirty="0"/>
              <a:t> </a:t>
            </a:r>
          </a:p>
          <a:p>
            <a:r>
              <a:rPr lang="en-GB" sz="2000" dirty="0"/>
              <a:t> </a:t>
            </a:r>
          </a:p>
          <a:p>
            <a:r>
              <a:rPr lang="en-GB" sz="2000" dirty="0"/>
              <a:t>Before reading start by warming the reading brain up with a few “speed sounds”. </a:t>
            </a:r>
          </a:p>
          <a:p>
            <a:r>
              <a:rPr lang="en-GB" sz="2000" dirty="0"/>
              <a:t> </a:t>
            </a:r>
          </a:p>
          <a:p>
            <a:r>
              <a:rPr lang="en-GB" sz="2000" dirty="0"/>
              <a:t>Next, look at the title, blurb and picture. </a:t>
            </a:r>
          </a:p>
          <a:p>
            <a:r>
              <a:rPr lang="en-GB" sz="2000" dirty="0"/>
              <a:t>What do you think the story will be about? </a:t>
            </a:r>
          </a:p>
          <a:p>
            <a:endParaRPr lang="en-GB" sz="2000" dirty="0"/>
          </a:p>
          <a:p>
            <a:r>
              <a:rPr lang="en-GB" sz="2000" dirty="0"/>
              <a:t>Which words might we be reading? Introduce any </a:t>
            </a:r>
          </a:p>
          <a:p>
            <a:r>
              <a:rPr lang="en-GB" sz="2000" dirty="0"/>
              <a:t>tricky words/ character names before you start so </a:t>
            </a:r>
          </a:p>
          <a:p>
            <a:r>
              <a:rPr lang="en-GB" sz="2000" dirty="0"/>
              <a:t>these are easier to remember. </a:t>
            </a:r>
          </a:p>
        </p:txBody>
      </p:sp>
      <p:pic>
        <p:nvPicPr>
          <p:cNvPr id="5" name="Picture 4"/>
          <p:cNvPicPr>
            <a:picLocks noChangeAspect="1"/>
          </p:cNvPicPr>
          <p:nvPr/>
        </p:nvPicPr>
        <p:blipFill>
          <a:blip r:embed="rId2"/>
          <a:stretch>
            <a:fillRect/>
          </a:stretch>
        </p:blipFill>
        <p:spPr>
          <a:xfrm>
            <a:off x="7380312" y="5260108"/>
            <a:ext cx="1450974" cy="1304657"/>
          </a:xfrm>
          <a:prstGeom prst="rect">
            <a:avLst/>
          </a:prstGeom>
        </p:spPr>
      </p:pic>
      <p:pic>
        <p:nvPicPr>
          <p:cNvPr id="4" name="Picture 3">
            <a:extLst>
              <a:ext uri="{FF2B5EF4-FFF2-40B4-BE49-F238E27FC236}">
                <a16:creationId xmlns:a16="http://schemas.microsoft.com/office/drawing/2014/main" id="{84CA4434-F475-42F6-8311-E87A09808EB2}"/>
              </a:ext>
            </a:extLst>
          </p:cNvPr>
          <p:cNvPicPr>
            <a:picLocks noChangeAspect="1"/>
          </p:cNvPicPr>
          <p:nvPr/>
        </p:nvPicPr>
        <p:blipFill>
          <a:blip r:embed="rId3"/>
          <a:stretch>
            <a:fillRect/>
          </a:stretch>
        </p:blipFill>
        <p:spPr>
          <a:xfrm>
            <a:off x="1907704" y="857071"/>
            <a:ext cx="1368152" cy="9449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0063" y="332656"/>
            <a:ext cx="8229600" cy="5976491"/>
          </a:xfrm>
          <a:prstGeom prst="rect">
            <a:avLst/>
          </a:prstGeom>
          <a:noFill/>
          <a:ln w="9525">
            <a:noFill/>
            <a:miter lim="800000"/>
            <a:headEnd/>
            <a:tailEnd/>
          </a:ln>
          <a:effectLst/>
        </p:spPr>
        <p:txBody>
          <a:bodyPr anchor="t"/>
          <a:lstStyle/>
          <a:p>
            <a:r>
              <a:rPr lang="en-GB" sz="3600" u="sng" dirty="0"/>
              <a:t>Getting started</a:t>
            </a:r>
          </a:p>
          <a:p>
            <a:endParaRPr lang="en-GB" u="sng" dirty="0"/>
          </a:p>
          <a:p>
            <a:r>
              <a:rPr lang="en-GB" sz="2000" dirty="0"/>
              <a:t>What is happening in the picture?  </a:t>
            </a:r>
          </a:p>
          <a:p>
            <a:r>
              <a:rPr lang="en-GB" sz="2000" dirty="0"/>
              <a:t>Let’s look at the tricky words on this page (spot these together before starting to read the whole sentence). </a:t>
            </a:r>
          </a:p>
          <a:p>
            <a:r>
              <a:rPr lang="en-GB" sz="2000" dirty="0"/>
              <a:t> </a:t>
            </a:r>
          </a:p>
          <a:p>
            <a:r>
              <a:rPr lang="en-GB" sz="2000" dirty="0"/>
              <a:t>Continue in this way. If a sentence is laboured re-read it again for fluency and comprehension. </a:t>
            </a:r>
          </a:p>
          <a:p>
            <a:r>
              <a:rPr lang="en-GB" sz="2000" dirty="0"/>
              <a:t>Remember that if your child can read the word they don’t need to sound it out they can just say it. </a:t>
            </a:r>
          </a:p>
          <a:p>
            <a:r>
              <a:rPr lang="en-GB" sz="2000" dirty="0"/>
              <a:t>Our aim is to get the children to develop sight word fluency . This also aids comprehension. </a:t>
            </a:r>
          </a:p>
          <a:p>
            <a:r>
              <a:rPr lang="en-GB" sz="2000" dirty="0"/>
              <a:t> </a:t>
            </a:r>
          </a:p>
          <a:p>
            <a:r>
              <a:rPr lang="en-GB" sz="2000" dirty="0"/>
              <a:t>When you have finished reading with your child ( this may be 3 pages only or the entire book) ask a few questions to check for understanding. </a:t>
            </a:r>
          </a:p>
          <a:p>
            <a:endParaRPr lang="en-GB" sz="2000" dirty="0"/>
          </a:p>
          <a:p>
            <a:r>
              <a:rPr lang="en-GB" sz="2000" dirty="0"/>
              <a:t>Always say what they have done well!</a:t>
            </a:r>
          </a:p>
          <a:p>
            <a:r>
              <a:rPr lang="en-GB" sz="2000" i="1" dirty="0"/>
              <a:t>We want children to enjoy reading and have a</a:t>
            </a:r>
          </a:p>
          <a:p>
            <a:r>
              <a:rPr lang="en-GB" sz="2000" i="1" dirty="0"/>
              <a:t>love of books and stories.  </a:t>
            </a:r>
          </a:p>
          <a:p>
            <a:r>
              <a:rPr lang="en-GB" dirty="0"/>
              <a:t> </a:t>
            </a:r>
          </a:p>
        </p:txBody>
      </p:sp>
      <p:pic>
        <p:nvPicPr>
          <p:cNvPr id="2" name="Picture 1"/>
          <p:cNvPicPr>
            <a:picLocks noChangeAspect="1"/>
          </p:cNvPicPr>
          <p:nvPr/>
        </p:nvPicPr>
        <p:blipFill>
          <a:blip r:embed="rId2"/>
          <a:stretch>
            <a:fillRect/>
          </a:stretch>
        </p:blipFill>
        <p:spPr>
          <a:xfrm>
            <a:off x="7497283" y="188640"/>
            <a:ext cx="1133327" cy="1019042"/>
          </a:xfrm>
          <a:prstGeom prst="rect">
            <a:avLst/>
          </a:prstGeom>
        </p:spPr>
      </p:pic>
      <p:pic>
        <p:nvPicPr>
          <p:cNvPr id="7" name="Picture 6">
            <a:extLst>
              <a:ext uri="{FF2B5EF4-FFF2-40B4-BE49-F238E27FC236}">
                <a16:creationId xmlns:a16="http://schemas.microsoft.com/office/drawing/2014/main" id="{922CB98D-A488-46BE-9234-ABF2B088A86F}"/>
              </a:ext>
            </a:extLst>
          </p:cNvPr>
          <p:cNvPicPr>
            <a:picLocks noChangeAspect="1"/>
          </p:cNvPicPr>
          <p:nvPr/>
        </p:nvPicPr>
        <p:blipFill>
          <a:blip r:embed="rId3"/>
          <a:stretch>
            <a:fillRect/>
          </a:stretch>
        </p:blipFill>
        <p:spPr>
          <a:xfrm>
            <a:off x="7687857" y="5239951"/>
            <a:ext cx="1133327" cy="14294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9281" y="6835"/>
            <a:ext cx="1137996" cy="1023240"/>
          </a:xfrm>
          <a:prstGeom prst="rect">
            <a:avLst/>
          </a:prstGeom>
        </p:spPr>
      </p:pic>
      <p:sp>
        <p:nvSpPr>
          <p:cNvPr id="4" name="Title 3"/>
          <p:cNvSpPr>
            <a:spLocks noGrp="1"/>
          </p:cNvSpPr>
          <p:nvPr>
            <p:ph type="title"/>
          </p:nvPr>
        </p:nvSpPr>
        <p:spPr>
          <a:xfrm>
            <a:off x="611560" y="1412776"/>
            <a:ext cx="8229600" cy="4256985"/>
          </a:xfrm>
        </p:spPr>
        <p:txBody>
          <a:bodyPr/>
          <a:lstStyle/>
          <a:p>
            <a:pPr algn="l"/>
            <a:r>
              <a:rPr lang="en-GB" sz="3600" u="sng" dirty="0">
                <a:latin typeface="Comic Sans MS" panose="030F0702030302020204" pitchFamily="66" charset="0"/>
              </a:rPr>
              <a:t>Every Read Write Inc Session</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Using our RWInc programme we hear children read every day. </a:t>
            </a:r>
            <a:br>
              <a:rPr lang="en-GB" sz="2000" dirty="0">
                <a:latin typeface="Comic Sans MS" panose="030F0702030302020204" pitchFamily="66" charset="0"/>
              </a:rPr>
            </a:br>
            <a:r>
              <a:rPr lang="en-GB" sz="2000" dirty="0">
                <a:latin typeface="Comic Sans MS" panose="030F0702030302020204" pitchFamily="66" charset="0"/>
              </a:rPr>
              <a:t>However ,it is so important they practise this skill every day at home in a calm, quiet and relaxed environment.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Our phonics part of the session starts with saying our letter sounds and our new speed sounds containing 2 or more letters -   ay  </a:t>
            </a:r>
            <a:r>
              <a:rPr lang="en-GB" sz="2000" dirty="0" err="1">
                <a:latin typeface="Comic Sans MS" panose="030F0702030302020204" pitchFamily="66" charset="0"/>
              </a:rPr>
              <a:t>ee</a:t>
            </a:r>
            <a:r>
              <a:rPr lang="en-GB" sz="2000" dirty="0">
                <a:latin typeface="Comic Sans MS" panose="030F0702030302020204" pitchFamily="66" charset="0"/>
              </a:rPr>
              <a:t>  </a:t>
            </a:r>
            <a:r>
              <a:rPr lang="en-GB" sz="2000" dirty="0" err="1">
                <a:latin typeface="Comic Sans MS" panose="030F0702030302020204" pitchFamily="66" charset="0"/>
              </a:rPr>
              <a:t>ch</a:t>
            </a:r>
            <a:r>
              <a:rPr lang="en-GB" sz="2000" dirty="0">
                <a:latin typeface="Comic Sans MS" panose="030F0702030302020204" pitchFamily="66" charset="0"/>
              </a:rPr>
              <a:t>  ow etc. We call these sounds </a:t>
            </a:r>
            <a:r>
              <a:rPr lang="en-GB" sz="2000" i="1" dirty="0">
                <a:latin typeface="Comic Sans MS" panose="030F0702030302020204" pitchFamily="66" charset="0"/>
              </a:rPr>
              <a:t>special friends</a:t>
            </a:r>
            <a:r>
              <a:rPr lang="en-GB" sz="2000" dirty="0">
                <a:latin typeface="Comic Sans MS" panose="030F0702030302020204" pitchFamily="66" charset="0"/>
              </a:rPr>
              <a:t> and we look for them in every long word we don’t know on sight.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Next we read our  green words that contain letter sounds and special friends. We repeat for fluency.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We then read our new red words which are everyday </a:t>
            </a:r>
            <a:r>
              <a:rPr lang="en-GB" sz="2000" i="1" dirty="0">
                <a:latin typeface="Comic Sans MS" panose="030F0702030302020204" pitchFamily="66" charset="0"/>
              </a:rPr>
              <a:t>high frequency</a:t>
            </a:r>
            <a:r>
              <a:rPr lang="en-GB" sz="2000" dirty="0">
                <a:latin typeface="Comic Sans MS" panose="030F0702030302020204" pitchFamily="66" charset="0"/>
              </a:rPr>
              <a:t>  words that you can’t sound out and are irregular, </a:t>
            </a:r>
            <a:br>
              <a:rPr lang="en-GB" sz="2000" dirty="0">
                <a:latin typeface="Comic Sans MS" panose="030F0702030302020204" pitchFamily="66" charset="0"/>
              </a:rPr>
            </a:br>
            <a:r>
              <a:rPr lang="en-GB" sz="2000" dirty="0">
                <a:latin typeface="Comic Sans MS" panose="030F0702030302020204" pitchFamily="66" charset="0"/>
              </a:rPr>
              <a:t>e.g.   </a:t>
            </a:r>
            <a:r>
              <a:rPr lang="en-GB" sz="2800" b="1" dirty="0">
                <a:latin typeface="Comic Sans MS" panose="030F0702030302020204" pitchFamily="66" charset="0"/>
              </a:rPr>
              <a:t>the   I   said   he   she   we   was</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We then have a quick handwriting practice of individual letters working up to sentences. </a:t>
            </a:r>
            <a:br>
              <a:rPr lang="en-GB" sz="1400" dirty="0"/>
            </a:br>
            <a:r>
              <a:rPr lang="en-GB" sz="1400" dirty="0"/>
              <a:t> </a:t>
            </a:r>
            <a:br>
              <a:rPr lang="en-GB" sz="1400" dirty="0"/>
            </a:br>
            <a:endParaRPr lang="en-GB" sz="1400" dirty="0">
              <a:latin typeface="Comic Sans MS" panose="030F0702030302020204" pitchFamily="66" charset="0"/>
            </a:endParaRPr>
          </a:p>
        </p:txBody>
      </p:sp>
    </p:spTree>
    <p:extLst>
      <p:ext uri="{BB962C8B-B14F-4D97-AF65-F5344CB8AC3E}">
        <p14:creationId xmlns:p14="http://schemas.microsoft.com/office/powerpoint/2010/main" val="168997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1317</TotalTime>
  <Words>1462</Words>
  <Application>Microsoft Office PowerPoint</Application>
  <PresentationFormat>On-screen Show (4:3)</PresentationFormat>
  <Paragraphs>107</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Calibri</vt:lpstr>
      <vt:lpstr>Chalkboard</vt:lpstr>
      <vt:lpstr>Comic Sans MS</vt:lpstr>
      <vt:lpstr>Segoe UI</vt:lpstr>
      <vt:lpstr>Times New Roman</vt:lpstr>
      <vt:lpstr>Office Theme</vt:lpstr>
      <vt:lpstr>PowerPoint Presentation</vt:lpstr>
      <vt:lpstr>Reading</vt:lpstr>
      <vt:lpstr>PowerPoint Presentation</vt:lpstr>
      <vt:lpstr> Set 2 Speed Sounds:  ay ee igh ow oo  oo  ar  or air  ir  ou oy  Set 3 Speed Sounds:   ea oi a-e i-e o-e u-e  aw are  ur  er  ow  ai  oa  ew  ire  ear ure  </vt:lpstr>
      <vt:lpstr>PowerPoint Presentation</vt:lpstr>
      <vt:lpstr>Reading with a reading scheme book</vt:lpstr>
      <vt:lpstr>Effective reading with your child at home </vt:lpstr>
      <vt:lpstr>PowerPoint Presentation</vt:lpstr>
      <vt:lpstr>Every Read Write Inc Session  Using our RWInc programme we hear children read every day.  However ,it is so important they practise this skill every day at home in a calm, quiet and relaxed environment.    Our phonics part of the session starts with saying our letter sounds and our new speed sounds containing 2 or more letters -   ay  ee  ch  ow etc. We call these sounds special friends and we look for them in every long word we don’t know on sight.    Next we read our  green words that contain letter sounds and special friends. We repeat for fluency.    We then read our new red words which are everyday high frequency  words that you can’t sound out and are irregular,  e.g.   the   I   said   he   she   we   was   We then have a quick handwriting practice of individual letters working up to sentences.    </vt:lpstr>
      <vt:lpstr>Moving our learning on</vt:lpstr>
      <vt:lpstr>ReadWriteInc. books at home  Each child will bring home the book they have been reading at school that week. They should be confident to read this to you. They will be able to read this book really well because they have practised at school.   Ruth Miskin advises that families should avoid saying “this book is too easy for you” as your child can read well because they have worked hard and their fluency will improve with each read.  Unlike their individual book, that you can change on any day, please keep this book in their book bag as we will need to change it on the relevant day for their group.   </vt:lpstr>
      <vt:lpstr>Thank you for all your support, it really makes a positive difference to your child’s learning</vt:lpstr>
    </vt:vector>
  </TitlesOfParts>
  <Company>Bolton LEA Schools ICT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Any Authorised User</dc:creator>
  <cp:lastModifiedBy>Alison Cole</cp:lastModifiedBy>
  <cp:revision>173</cp:revision>
  <cp:lastPrinted>2017-09-19T11:18:36Z</cp:lastPrinted>
  <dcterms:created xsi:type="dcterms:W3CDTF">2007-01-16T21:35:11Z</dcterms:created>
  <dcterms:modified xsi:type="dcterms:W3CDTF">2024-11-06T16:35:13Z</dcterms:modified>
</cp:coreProperties>
</file>