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68" d="100"/>
          <a:sy n="6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B056-663D-BB40-BE21-9880B381720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1DE-20D0-7B4A-B40F-62253086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0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B056-663D-BB40-BE21-9880B381720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1DE-20D0-7B4A-B40F-62253086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B056-663D-BB40-BE21-9880B381720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1DE-20D0-7B4A-B40F-62253086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2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B056-663D-BB40-BE21-9880B381720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1DE-20D0-7B4A-B40F-62253086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B056-663D-BB40-BE21-9880B381720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1DE-20D0-7B4A-B40F-62253086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5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B056-663D-BB40-BE21-9880B381720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1DE-20D0-7B4A-B40F-62253086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8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B056-663D-BB40-BE21-9880B381720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1DE-20D0-7B4A-B40F-62253086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B056-663D-BB40-BE21-9880B381720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1DE-20D0-7B4A-B40F-62253086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B056-663D-BB40-BE21-9880B381720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1DE-20D0-7B4A-B40F-62253086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1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B056-663D-BB40-BE21-9880B381720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1DE-20D0-7B4A-B40F-62253086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5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B056-663D-BB40-BE21-9880B381720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1DE-20D0-7B4A-B40F-62253086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1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9B056-663D-BB40-BE21-9880B381720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AF1DE-20D0-7B4A-B40F-62253086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3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hyperlink" Target="https://en.wikipedia.org/wiki/Christmas" TargetMode="External"/><Relationship Id="rId7" Type="http://schemas.openxmlformats.org/officeDocument/2006/relationships/hyperlink" Target="http://www.pngall.com/diya-diwali-pn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pngall.com/christmas-bell-png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14769" y="3893892"/>
            <a:ext cx="3928788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 Please choose 2 activities to complete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this half term. Please place one on Tapestry and bring one into school to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share with the class – WB-5</a:t>
            </a:r>
            <a:r>
              <a:rPr lang="en-US" sz="1400" b="1" baseline="30000" dirty="0">
                <a:latin typeface="Comic Sans MS" panose="030F0702030302020204" pitchFamily="66" charset="0"/>
              </a:rPr>
              <a:t>th</a:t>
            </a:r>
            <a:r>
              <a:rPr lang="en-US" sz="1400" b="1" dirty="0">
                <a:latin typeface="Comic Sans MS" panose="030F0702030302020204" pitchFamily="66" charset="0"/>
              </a:rPr>
              <a:t> December before the Homework Exhibition </a:t>
            </a:r>
          </a:p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(Thursday 8</a:t>
            </a:r>
            <a:r>
              <a:rPr lang="en-US" sz="1400" b="1" baseline="30000" dirty="0">
                <a:latin typeface="Comic Sans MS" panose="030F0702030302020204" pitchFamily="66" charset="0"/>
              </a:rPr>
              <a:t>th</a:t>
            </a:r>
            <a:r>
              <a:rPr lang="en-US" sz="1400" b="1" dirty="0">
                <a:latin typeface="Comic Sans MS" panose="030F0702030302020204" pitchFamily="66" charset="0"/>
              </a:rPr>
              <a:t> December).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503" y="2972093"/>
            <a:ext cx="3913127" cy="830997"/>
          </a:xfrm>
          <a:prstGeom prst="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444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Comic Sans MS" panose="030F0702030302020204" pitchFamily="66" charset="0"/>
              </a:rPr>
              <a:t>Celebrations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4560" y="362456"/>
            <a:ext cx="442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b="1" dirty="0">
                <a:latin typeface="Comic Sans MS" panose="030F0702030302020204" pitchFamily="66" charset="0"/>
              </a:rPr>
              <a:t>Star Class Homework - Autumn Term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8402" y="3481724"/>
            <a:ext cx="2442332" cy="107721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902030302020204" pitchFamily="66" charset="0"/>
              </a:rPr>
              <a:t>Make a clay Diva Lamp. You could paint it or decorate it with sequins and beads.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9652" y="4928274"/>
            <a:ext cx="3122620" cy="830997"/>
          </a:xfrm>
          <a:prstGeom prst="rect">
            <a:avLst/>
          </a:prstGeom>
          <a:noFill/>
          <a:ln w="444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902030302020204" pitchFamily="66" charset="0"/>
              </a:rPr>
              <a:t>Design and write  a party invitation. Remember to include all the information.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81267" y="3425955"/>
            <a:ext cx="2442333" cy="107721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902030302020204" pitchFamily="66" charset="0"/>
              </a:rPr>
              <a:t>Using an iPad or computer find out how other countries celebrate Christmas.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5489" y="4848106"/>
            <a:ext cx="3413147" cy="1077218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902030302020204" pitchFamily="66" charset="0"/>
              </a:rPr>
              <a:t>Bake some Christmas, Thanksgiving or Diwali biscuits and decorate them. Can you take a photo to bring in and show us?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67503" y="5351699"/>
            <a:ext cx="3928787" cy="83099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>
                <a:latin typeface="Comic Sans MS" panose="030F0902030302020204" pitchFamily="66" charset="0"/>
              </a:rPr>
              <a:t>Design make and write a birthday or Christmas card for a friend or family member.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98CB6E-BDE1-E64C-A71F-49655DCCC6F6}"/>
              </a:ext>
            </a:extLst>
          </p:cNvPr>
          <p:cNvSpPr txBox="1"/>
          <p:nvPr/>
        </p:nvSpPr>
        <p:spPr>
          <a:xfrm>
            <a:off x="594558" y="1892665"/>
            <a:ext cx="3157714" cy="1323439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902030302020204" pitchFamily="66" charset="0"/>
              </a:rPr>
              <a:t>Make a Christmas decoration . You can use any different type of material, for example wool, cotton, twigs, </a:t>
            </a:r>
            <a:r>
              <a:rPr lang="en-US" sz="1600" dirty="0" err="1">
                <a:latin typeface="Comic Sans MS" panose="030F0902030302020204" pitchFamily="66" charset="0"/>
              </a:rPr>
              <a:t>hamma</a:t>
            </a:r>
            <a:r>
              <a:rPr lang="en-US" sz="1600" dirty="0">
                <a:latin typeface="Comic Sans MS" panose="030F0902030302020204" pitchFamily="66" charset="0"/>
              </a:rPr>
              <a:t> beads etc. Can you hang it up?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FDCD3C-7DBC-9644-9535-99F6990A8730}"/>
              </a:ext>
            </a:extLst>
          </p:cNvPr>
          <p:cNvSpPr/>
          <p:nvPr/>
        </p:nvSpPr>
        <p:spPr>
          <a:xfrm>
            <a:off x="7235825" y="30566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                                                                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23EE3-705B-9142-A6A8-14D06F4BAC9B}"/>
              </a:ext>
            </a:extLst>
          </p:cNvPr>
          <p:cNvSpPr txBox="1"/>
          <p:nvPr/>
        </p:nvSpPr>
        <p:spPr>
          <a:xfrm>
            <a:off x="10725665" y="-790832"/>
            <a:ext cx="18473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FF9F84-5E99-4D43-AB35-B030141FF1BF}"/>
              </a:ext>
            </a:extLst>
          </p:cNvPr>
          <p:cNvSpPr txBox="1"/>
          <p:nvPr/>
        </p:nvSpPr>
        <p:spPr>
          <a:xfrm>
            <a:off x="8295861" y="1816505"/>
            <a:ext cx="3413147" cy="1323439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902030302020204" pitchFamily="66" charset="0"/>
              </a:rPr>
              <a:t>Make a shape picture using lots of different shapes. It could be in the form of a firework, Christmas decorations or an autumn picture.</a:t>
            </a:r>
          </a:p>
        </p:txBody>
      </p:sp>
      <p:pic>
        <p:nvPicPr>
          <p:cNvPr id="26" name="Picture 25" descr="A christmas tree lit up at night&#10;&#10;Description automatically generated">
            <a:extLst>
              <a:ext uri="{FF2B5EF4-FFF2-40B4-BE49-F238E27FC236}">
                <a16:creationId xmlns:a16="http://schemas.microsoft.com/office/drawing/2014/main" id="{1B7CB4E6-62E4-A54A-82FF-3712894B6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74292" y="803100"/>
            <a:ext cx="3413147" cy="1967138"/>
          </a:xfrm>
          <a:prstGeom prst="rect">
            <a:avLst/>
          </a:prstGeom>
        </p:spPr>
      </p:pic>
      <p:pic>
        <p:nvPicPr>
          <p:cNvPr id="38" name="Picture 37" descr="A close up of a flower&#10;&#10;Description automatically generated">
            <a:extLst>
              <a:ext uri="{FF2B5EF4-FFF2-40B4-BE49-F238E27FC236}">
                <a16:creationId xmlns:a16="http://schemas.microsoft.com/office/drawing/2014/main" id="{7C8880CB-1EE0-8A48-92C3-15A560BFA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5546" y="324117"/>
            <a:ext cx="1961128" cy="1398938"/>
          </a:xfrm>
          <a:prstGeom prst="rect">
            <a:avLst/>
          </a:prstGeom>
        </p:spPr>
      </p:pic>
      <p:pic>
        <p:nvPicPr>
          <p:cNvPr id="44" name="Picture 43" descr="A candle in it&#10;&#10;Description automatically generated">
            <a:extLst>
              <a:ext uri="{FF2B5EF4-FFF2-40B4-BE49-F238E27FC236}">
                <a16:creationId xmlns:a16="http://schemas.microsoft.com/office/drawing/2014/main" id="{32EE9DB4-DEF1-E74B-A55D-F20EEBADE8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079519" y="324117"/>
            <a:ext cx="2065085" cy="120033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FE05284-B573-D548-B7D5-BDC6FF523F98}"/>
              </a:ext>
            </a:extLst>
          </p:cNvPr>
          <p:cNvSpPr txBox="1"/>
          <p:nvPr/>
        </p:nvSpPr>
        <p:spPr>
          <a:xfrm>
            <a:off x="13158694" y="5118045"/>
            <a:ext cx="104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://www.pngall.com/diya-diwali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60472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202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Alison Cole</cp:lastModifiedBy>
  <cp:revision>48</cp:revision>
  <cp:lastPrinted>2019-02-24T17:02:40Z</cp:lastPrinted>
  <dcterms:created xsi:type="dcterms:W3CDTF">2017-11-02T20:01:07Z</dcterms:created>
  <dcterms:modified xsi:type="dcterms:W3CDTF">2022-10-14T19:10:04Z</dcterms:modified>
</cp:coreProperties>
</file>